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10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현욱 권" userId="01c8bf61ffa6abca" providerId="LiveId" clId="{35547FEF-9903-4EB9-8369-D905B28BAE4D}"/>
    <pc:docChg chg="custSel modSld">
      <pc:chgData name="현욱 권" userId="01c8bf61ffa6abca" providerId="LiveId" clId="{35547FEF-9903-4EB9-8369-D905B28BAE4D}" dt="2024-06-06T09:52:04.334" v="31" actId="26606"/>
      <pc:docMkLst>
        <pc:docMk/>
      </pc:docMkLst>
      <pc:sldChg chg="addSp delSp modSp mod setBg addAnim">
        <pc:chgData name="현욱 권" userId="01c8bf61ffa6abca" providerId="LiveId" clId="{35547FEF-9903-4EB9-8369-D905B28BAE4D}" dt="2024-06-06T09:52:04.334" v="31" actId="26606"/>
        <pc:sldMkLst>
          <pc:docMk/>
          <pc:sldMk cId="2054512112" sldId="256"/>
        </pc:sldMkLst>
        <pc:spChg chg="mod">
          <ac:chgData name="현욱 권" userId="01c8bf61ffa6abca" providerId="LiveId" clId="{35547FEF-9903-4EB9-8369-D905B28BAE4D}" dt="2024-06-06T09:52:04.334" v="31" actId="26606"/>
          <ac:spMkLst>
            <pc:docMk/>
            <pc:sldMk cId="2054512112" sldId="256"/>
            <ac:spMk id="2" creationId="{90942BC0-4CA0-6A49-7815-7E0313161D3D}"/>
          </ac:spMkLst>
        </pc:spChg>
        <pc:spChg chg="mod">
          <ac:chgData name="현욱 권" userId="01c8bf61ffa6abca" providerId="LiveId" clId="{35547FEF-9903-4EB9-8369-D905B28BAE4D}" dt="2024-06-06T09:52:04.334" v="31" actId="26606"/>
          <ac:spMkLst>
            <pc:docMk/>
            <pc:sldMk cId="2054512112" sldId="256"/>
            <ac:spMk id="3" creationId="{7E779848-872A-3BA4-C288-8801521C02CD}"/>
          </ac:spMkLst>
        </pc:spChg>
        <pc:spChg chg="del">
          <ac:chgData name="현욱 권" userId="01c8bf61ffa6abca" providerId="LiveId" clId="{35547FEF-9903-4EB9-8369-D905B28BAE4D}" dt="2024-06-06T09:48:18.238" v="3" actId="26606"/>
          <ac:spMkLst>
            <pc:docMk/>
            <pc:sldMk cId="2054512112" sldId="256"/>
            <ac:spMk id="4" creationId="{CF5A9214-AC8D-3151-912F-5F76C22120DE}"/>
          </ac:spMkLst>
        </pc:spChg>
        <pc:spChg chg="del">
          <ac:chgData name="현욱 권" userId="01c8bf61ffa6abca" providerId="LiveId" clId="{35547FEF-9903-4EB9-8369-D905B28BAE4D}" dt="2024-06-06T09:48:18.238" v="3" actId="26606"/>
          <ac:spMkLst>
            <pc:docMk/>
            <pc:sldMk cId="2054512112" sldId="256"/>
            <ac:spMk id="5" creationId="{E9923D99-E0BA-B6E8-5C29-64555FDF3B91}"/>
          </ac:spMkLst>
        </pc:spChg>
        <pc:spChg chg="add del">
          <ac:chgData name="현욱 권" userId="01c8bf61ffa6abca" providerId="LiveId" clId="{35547FEF-9903-4EB9-8369-D905B28BAE4D}" dt="2024-06-06T09:50:11.932" v="10" actId="26606"/>
          <ac:spMkLst>
            <pc:docMk/>
            <pc:sldMk cId="2054512112" sldId="256"/>
            <ac:spMk id="10" creationId="{1511F85B-5967-428B-BE8B-819A79813D92}"/>
          </ac:spMkLst>
        </pc:spChg>
        <pc:spChg chg="add del">
          <ac:chgData name="현욱 권" userId="01c8bf61ffa6abca" providerId="LiveId" clId="{35547FEF-9903-4EB9-8369-D905B28BAE4D}" dt="2024-06-06T09:50:11.932" v="10" actId="26606"/>
          <ac:spMkLst>
            <pc:docMk/>
            <pc:sldMk cId="2054512112" sldId="256"/>
            <ac:spMk id="12" creationId="{28DA8D05-CF65-4382-8BF4-2A08754DB5F0}"/>
          </ac:spMkLst>
        </pc:spChg>
        <pc:spChg chg="add del">
          <ac:chgData name="현욱 권" userId="01c8bf61ffa6abca" providerId="LiveId" clId="{35547FEF-9903-4EB9-8369-D905B28BAE4D}" dt="2024-06-06T09:52:04.334" v="31" actId="26606"/>
          <ac:spMkLst>
            <pc:docMk/>
            <pc:sldMk cId="2054512112" sldId="256"/>
            <ac:spMk id="24" creationId="{313BE87B-D7FD-4BF3-A7BC-511F522528C2}"/>
          </ac:spMkLst>
        </pc:spChg>
        <pc:spChg chg="add del">
          <ac:chgData name="현욱 권" userId="01c8bf61ffa6abca" providerId="LiveId" clId="{35547FEF-9903-4EB9-8369-D905B28BAE4D}" dt="2024-06-06T09:52:04.334" v="31" actId="26606"/>
          <ac:spMkLst>
            <pc:docMk/>
            <pc:sldMk cId="2054512112" sldId="256"/>
            <ac:spMk id="26" creationId="{035A481B-C639-4892-B0EF-4D8373A9B06A}"/>
          </ac:spMkLst>
        </pc:spChg>
        <pc:spChg chg="add del">
          <ac:chgData name="현욱 권" userId="01c8bf61ffa6abca" providerId="LiveId" clId="{35547FEF-9903-4EB9-8369-D905B28BAE4D}" dt="2024-06-06T09:52:04.334" v="31" actId="26606"/>
          <ac:spMkLst>
            <pc:docMk/>
            <pc:sldMk cId="2054512112" sldId="256"/>
            <ac:spMk id="28" creationId="{052BD58B-6284-459E-9FF4-A97F3A569074}"/>
          </ac:spMkLst>
        </pc:spChg>
        <pc:spChg chg="add">
          <ac:chgData name="현욱 권" userId="01c8bf61ffa6abca" providerId="LiveId" clId="{35547FEF-9903-4EB9-8369-D905B28BAE4D}" dt="2024-06-06T09:52:04.334" v="31" actId="26606"/>
          <ac:spMkLst>
            <pc:docMk/>
            <pc:sldMk cId="2054512112" sldId="256"/>
            <ac:spMk id="41" creationId="{8777B48D-7BF2-470D-876B-50CD5CC83EBA}"/>
          </ac:spMkLst>
        </pc:spChg>
        <pc:grpChg chg="add del">
          <ac:chgData name="현욱 권" userId="01c8bf61ffa6abca" providerId="LiveId" clId="{35547FEF-9903-4EB9-8369-D905B28BAE4D}" dt="2024-06-06T09:50:11.932" v="10" actId="26606"/>
          <ac:grpSpMkLst>
            <pc:docMk/>
            <pc:sldMk cId="2054512112" sldId="256"/>
            <ac:grpSpMk id="14" creationId="{E0C6252F-9468-4CFE-8A28-0DFE703FB7BC}"/>
          </ac:grpSpMkLst>
        </pc:grpChg>
        <pc:grpChg chg="add del">
          <ac:chgData name="현욱 권" userId="01c8bf61ffa6abca" providerId="LiveId" clId="{35547FEF-9903-4EB9-8369-D905B28BAE4D}" dt="2024-06-06T09:52:04.334" v="31" actId="26606"/>
          <ac:grpSpMkLst>
            <pc:docMk/>
            <pc:sldMk cId="2054512112" sldId="256"/>
            <ac:grpSpMk id="30" creationId="{AE589C21-CEDE-4D90-AC85-6E43B68D1316}"/>
          </ac:grpSpMkLst>
        </pc:grpChg>
        <pc:grpChg chg="add">
          <ac:chgData name="현욱 권" userId="01c8bf61ffa6abca" providerId="LiveId" clId="{35547FEF-9903-4EB9-8369-D905B28BAE4D}" dt="2024-06-06T09:52:04.334" v="31" actId="26606"/>
          <ac:grpSpMkLst>
            <pc:docMk/>
            <pc:sldMk cId="2054512112" sldId="256"/>
            <ac:grpSpMk id="43" creationId="{83DA8283-3FF4-47B3-9266-60768C743207}"/>
          </ac:grpSpMkLst>
        </pc:grpChg>
        <pc:picChg chg="add">
          <ac:chgData name="현욱 권" userId="01c8bf61ffa6abca" providerId="LiveId" clId="{35547FEF-9903-4EB9-8369-D905B28BAE4D}" dt="2024-06-06T09:52:04.334" v="31" actId="26606"/>
          <ac:picMkLst>
            <pc:docMk/>
            <pc:sldMk cId="2054512112" sldId="256"/>
            <ac:picMk id="37" creationId="{F580B3E3-0DC5-2C48-7EA0-1B4A760350B0}"/>
          </ac:picMkLst>
        </pc:picChg>
      </pc:sldChg>
      <pc:sldChg chg="addSp delSp modSp mod setBg setClrOvrMap">
        <pc:chgData name="현욱 권" userId="01c8bf61ffa6abca" providerId="LiveId" clId="{35547FEF-9903-4EB9-8369-D905B28BAE4D}" dt="2024-06-06T09:50:17.831" v="13" actId="26606"/>
        <pc:sldMkLst>
          <pc:docMk/>
          <pc:sldMk cId="2406413634" sldId="257"/>
        </pc:sldMkLst>
        <pc:spChg chg="mod">
          <ac:chgData name="현욱 권" userId="01c8bf61ffa6abca" providerId="LiveId" clId="{35547FEF-9903-4EB9-8369-D905B28BAE4D}" dt="2024-06-06T09:50:17.831" v="13" actId="26606"/>
          <ac:spMkLst>
            <pc:docMk/>
            <pc:sldMk cId="2406413634" sldId="257"/>
            <ac:spMk id="2" creationId="{F22C9926-2956-5524-D729-2DE7631426AE}"/>
          </ac:spMkLst>
        </pc:spChg>
        <pc:spChg chg="mod">
          <ac:chgData name="현욱 권" userId="01c8bf61ffa6abca" providerId="LiveId" clId="{35547FEF-9903-4EB9-8369-D905B28BAE4D}" dt="2024-06-06T09:50:17.831" v="13" actId="26606"/>
          <ac:spMkLst>
            <pc:docMk/>
            <pc:sldMk cId="2406413634" sldId="257"/>
            <ac:spMk id="3" creationId="{370FC0C4-CDC4-19AA-72CC-5C144C857C88}"/>
          </ac:spMkLst>
        </pc:spChg>
        <pc:spChg chg="del">
          <ac:chgData name="현욱 권" userId="01c8bf61ffa6abca" providerId="LiveId" clId="{35547FEF-9903-4EB9-8369-D905B28BAE4D}" dt="2024-06-06T09:48:54.827" v="4" actId="26606"/>
          <ac:spMkLst>
            <pc:docMk/>
            <pc:sldMk cId="2406413634" sldId="257"/>
            <ac:spMk id="4" creationId="{983E2A65-2F1B-8852-A2EF-CFA04134138D}"/>
          </ac:spMkLst>
        </pc:spChg>
        <pc:spChg chg="del">
          <ac:chgData name="현욱 권" userId="01c8bf61ffa6abca" providerId="LiveId" clId="{35547FEF-9903-4EB9-8369-D905B28BAE4D}" dt="2024-06-06T09:48:54.827" v="4" actId="26606"/>
          <ac:spMkLst>
            <pc:docMk/>
            <pc:sldMk cId="2406413634" sldId="257"/>
            <ac:spMk id="5" creationId="{599C93E3-7CEE-4BCF-DEC1-3B0DAFD4B5D3}"/>
          </ac:spMkLst>
        </pc:spChg>
        <pc:spChg chg="add del">
          <ac:chgData name="현욱 권" userId="01c8bf61ffa6abca" providerId="LiveId" clId="{35547FEF-9903-4EB9-8369-D905B28BAE4D}" dt="2024-06-06T09:50:17.831" v="13" actId="26606"/>
          <ac:spMkLst>
            <pc:docMk/>
            <pc:sldMk cId="2406413634" sldId="257"/>
            <ac:spMk id="10" creationId="{DF17025D-0558-4BB1-932D-D407F5BDCAB8}"/>
          </ac:spMkLst>
        </pc:spChg>
        <pc:spChg chg="add del">
          <ac:chgData name="현욱 권" userId="01c8bf61ffa6abca" providerId="LiveId" clId="{35547FEF-9903-4EB9-8369-D905B28BAE4D}" dt="2024-06-06T09:50:17.831" v="13" actId="26606"/>
          <ac:spMkLst>
            <pc:docMk/>
            <pc:sldMk cId="2406413634" sldId="257"/>
            <ac:spMk id="12" creationId="{23897308-2491-4C39-B764-46DCD1CAD321}"/>
          </ac:spMkLst>
        </pc:spChg>
        <pc:spChg chg="add">
          <ac:chgData name="현욱 권" userId="01c8bf61ffa6abca" providerId="LiveId" clId="{35547FEF-9903-4EB9-8369-D905B28BAE4D}" dt="2024-06-06T09:50:17.831" v="13" actId="26606"/>
          <ac:spMkLst>
            <pc:docMk/>
            <pc:sldMk cId="2406413634" sldId="257"/>
            <ac:spMk id="25" creationId="{ED2D7C63-562A-41C7-892E-0C73F5D59870}"/>
          </ac:spMkLst>
        </pc:spChg>
        <pc:grpChg chg="add del">
          <ac:chgData name="현욱 권" userId="01c8bf61ffa6abca" providerId="LiveId" clId="{35547FEF-9903-4EB9-8369-D905B28BAE4D}" dt="2024-06-06T09:50:17.831" v="13" actId="26606"/>
          <ac:grpSpMkLst>
            <pc:docMk/>
            <pc:sldMk cId="2406413634" sldId="257"/>
            <ac:grpSpMk id="14" creationId="{437C3370-E183-40E3-8F06-FDD26E64DD97}"/>
          </ac:grpSpMkLst>
        </pc:grpChg>
        <pc:grpChg chg="add">
          <ac:chgData name="현욱 권" userId="01c8bf61ffa6abca" providerId="LiveId" clId="{35547FEF-9903-4EB9-8369-D905B28BAE4D}" dt="2024-06-06T09:50:17.831" v="13" actId="26606"/>
          <ac:grpSpMkLst>
            <pc:docMk/>
            <pc:sldMk cId="2406413634" sldId="257"/>
            <ac:grpSpMk id="27" creationId="{6DF25E23-BE15-4E36-A700-59F0CE8C54A8}"/>
          </ac:grpSpMkLst>
        </pc:grpChg>
        <pc:picChg chg="add">
          <ac:chgData name="현욱 권" userId="01c8bf61ffa6abca" providerId="LiveId" clId="{35547FEF-9903-4EB9-8369-D905B28BAE4D}" dt="2024-06-06T09:50:17.831" v="13" actId="26606"/>
          <ac:picMkLst>
            <pc:docMk/>
            <pc:sldMk cId="2406413634" sldId="257"/>
            <ac:picMk id="21" creationId="{4C2D48CD-1CAD-EED3-F225-F038E25E65D4}"/>
          </ac:picMkLst>
        </pc:picChg>
      </pc:sldChg>
      <pc:sldChg chg="addSp delSp modSp mod setBg">
        <pc:chgData name="현욱 권" userId="01c8bf61ffa6abca" providerId="LiveId" clId="{35547FEF-9903-4EB9-8369-D905B28BAE4D}" dt="2024-06-06T09:50:21.961" v="14" actId="26606"/>
        <pc:sldMkLst>
          <pc:docMk/>
          <pc:sldMk cId="2528430326" sldId="258"/>
        </pc:sldMkLst>
        <pc:spChg chg="mod">
          <ac:chgData name="현욱 권" userId="01c8bf61ffa6abca" providerId="LiveId" clId="{35547FEF-9903-4EB9-8369-D905B28BAE4D}" dt="2024-06-06T09:50:21.961" v="14" actId="26606"/>
          <ac:spMkLst>
            <pc:docMk/>
            <pc:sldMk cId="2528430326" sldId="258"/>
            <ac:spMk id="2" creationId="{E6756B81-DC53-A72C-43B1-4AE091414A89}"/>
          </ac:spMkLst>
        </pc:spChg>
        <pc:spChg chg="mod">
          <ac:chgData name="현욱 권" userId="01c8bf61ffa6abca" providerId="LiveId" clId="{35547FEF-9903-4EB9-8369-D905B28BAE4D}" dt="2024-06-06T09:50:21.961" v="14" actId="26606"/>
          <ac:spMkLst>
            <pc:docMk/>
            <pc:sldMk cId="2528430326" sldId="258"/>
            <ac:spMk id="3" creationId="{A19D8DAE-5EFD-31C7-B1D5-AAA897DBCE49}"/>
          </ac:spMkLst>
        </pc:spChg>
        <pc:spChg chg="del">
          <ac:chgData name="현욱 권" userId="01c8bf61ffa6abca" providerId="LiveId" clId="{35547FEF-9903-4EB9-8369-D905B28BAE4D}" dt="2024-06-06T09:49:08.456" v="5" actId="26606"/>
          <ac:spMkLst>
            <pc:docMk/>
            <pc:sldMk cId="2528430326" sldId="258"/>
            <ac:spMk id="4" creationId="{94702DD6-0AE1-5E58-0455-C49FDE96B6F1}"/>
          </ac:spMkLst>
        </pc:spChg>
        <pc:spChg chg="del">
          <ac:chgData name="현욱 권" userId="01c8bf61ffa6abca" providerId="LiveId" clId="{35547FEF-9903-4EB9-8369-D905B28BAE4D}" dt="2024-06-06T09:49:08.456" v="5" actId="26606"/>
          <ac:spMkLst>
            <pc:docMk/>
            <pc:sldMk cId="2528430326" sldId="258"/>
            <ac:spMk id="5" creationId="{16964E4A-DA4B-1369-5A4F-66C2C7B8B3E2}"/>
          </ac:spMkLst>
        </pc:spChg>
        <pc:spChg chg="add del">
          <ac:chgData name="현욱 권" userId="01c8bf61ffa6abca" providerId="LiveId" clId="{35547FEF-9903-4EB9-8369-D905B28BAE4D}" dt="2024-06-06T09:50:21.961" v="14" actId="26606"/>
          <ac:spMkLst>
            <pc:docMk/>
            <pc:sldMk cId="2528430326" sldId="258"/>
            <ac:spMk id="10" creationId="{7A675F33-98AF-4B83-A3BB-0780A23145E6}"/>
          </ac:spMkLst>
        </pc:spChg>
        <pc:spChg chg="add">
          <ac:chgData name="현욱 권" userId="01c8bf61ffa6abca" providerId="LiveId" clId="{35547FEF-9903-4EB9-8369-D905B28BAE4D}" dt="2024-06-06T09:50:21.961" v="14" actId="26606"/>
          <ac:spMkLst>
            <pc:docMk/>
            <pc:sldMk cId="2528430326" sldId="258"/>
            <ac:spMk id="23" creationId="{8777B48D-7BF2-470D-876B-50CD5CC83EBA}"/>
          </ac:spMkLst>
        </pc:spChg>
        <pc:grpChg chg="add del">
          <ac:chgData name="현욱 권" userId="01c8bf61ffa6abca" providerId="LiveId" clId="{35547FEF-9903-4EB9-8369-D905B28BAE4D}" dt="2024-06-06T09:50:21.961" v="14" actId="26606"/>
          <ac:grpSpMkLst>
            <pc:docMk/>
            <pc:sldMk cId="2528430326" sldId="258"/>
            <ac:grpSpMk id="12" creationId="{EA75029C-64B9-41D0-9540-75846D4B04A5}"/>
          </ac:grpSpMkLst>
        </pc:grpChg>
        <pc:grpChg chg="add">
          <ac:chgData name="현욱 권" userId="01c8bf61ffa6abca" providerId="LiveId" clId="{35547FEF-9903-4EB9-8369-D905B28BAE4D}" dt="2024-06-06T09:50:21.961" v="14" actId="26606"/>
          <ac:grpSpMkLst>
            <pc:docMk/>
            <pc:sldMk cId="2528430326" sldId="258"/>
            <ac:grpSpMk id="25" creationId="{83DA8283-3FF4-47B3-9266-60768C743207}"/>
          </ac:grpSpMkLst>
        </pc:grpChg>
        <pc:picChg chg="add">
          <ac:chgData name="현욱 권" userId="01c8bf61ffa6abca" providerId="LiveId" clId="{35547FEF-9903-4EB9-8369-D905B28BAE4D}" dt="2024-06-06T09:50:21.961" v="14" actId="26606"/>
          <ac:picMkLst>
            <pc:docMk/>
            <pc:sldMk cId="2528430326" sldId="258"/>
            <ac:picMk id="19" creationId="{3B1893C3-1BFD-19A5-B077-FF1F9EEAC9AE}"/>
          </ac:picMkLst>
        </pc:picChg>
      </pc:sldChg>
      <pc:sldChg chg="addSp delSp modSp mod setBg addAnim setClrOvrMap">
        <pc:chgData name="현욱 권" userId="01c8bf61ffa6abca" providerId="LiveId" clId="{35547FEF-9903-4EB9-8369-D905B28BAE4D}" dt="2024-06-06T09:50:26.239" v="17"/>
        <pc:sldMkLst>
          <pc:docMk/>
          <pc:sldMk cId="951452582" sldId="259"/>
        </pc:sldMkLst>
        <pc:spChg chg="mod">
          <ac:chgData name="현욱 권" userId="01c8bf61ffa6abca" providerId="LiveId" clId="{35547FEF-9903-4EB9-8369-D905B28BAE4D}" dt="2024-06-06T09:50:26.234" v="15" actId="26606"/>
          <ac:spMkLst>
            <pc:docMk/>
            <pc:sldMk cId="951452582" sldId="259"/>
            <ac:spMk id="2" creationId="{291101E9-9B2D-AC42-4B8A-B9C24C348D7A}"/>
          </ac:spMkLst>
        </pc:spChg>
        <pc:spChg chg="mod">
          <ac:chgData name="현욱 권" userId="01c8bf61ffa6abca" providerId="LiveId" clId="{35547FEF-9903-4EB9-8369-D905B28BAE4D}" dt="2024-06-06T09:50:26.234" v="15" actId="26606"/>
          <ac:spMkLst>
            <pc:docMk/>
            <pc:sldMk cId="951452582" sldId="259"/>
            <ac:spMk id="3" creationId="{91100B28-54C9-EBD4-CD1E-A664C723BF3E}"/>
          </ac:spMkLst>
        </pc:spChg>
        <pc:spChg chg="del">
          <ac:chgData name="현욱 권" userId="01c8bf61ffa6abca" providerId="LiveId" clId="{35547FEF-9903-4EB9-8369-D905B28BAE4D}" dt="2024-06-06T09:49:23.560" v="6" actId="26606"/>
          <ac:spMkLst>
            <pc:docMk/>
            <pc:sldMk cId="951452582" sldId="259"/>
            <ac:spMk id="4" creationId="{BDDCB2DB-6ACA-9F13-F3AA-88974D4823C4}"/>
          </ac:spMkLst>
        </pc:spChg>
        <pc:spChg chg="del">
          <ac:chgData name="현욱 권" userId="01c8bf61ffa6abca" providerId="LiveId" clId="{35547FEF-9903-4EB9-8369-D905B28BAE4D}" dt="2024-06-06T09:49:23.560" v="6" actId="26606"/>
          <ac:spMkLst>
            <pc:docMk/>
            <pc:sldMk cId="951452582" sldId="259"/>
            <ac:spMk id="5" creationId="{1DD95D1A-39A9-BFE3-31EE-E3494C74E89C}"/>
          </ac:spMkLst>
        </pc:spChg>
        <pc:spChg chg="add del">
          <ac:chgData name="현욱 권" userId="01c8bf61ffa6abca" providerId="LiveId" clId="{35547FEF-9903-4EB9-8369-D905B28BAE4D}" dt="2024-06-06T09:50:26.234" v="15" actId="26606"/>
          <ac:spMkLst>
            <pc:docMk/>
            <pc:sldMk cId="951452582" sldId="259"/>
            <ac:spMk id="10" creationId="{6DCB64DE-FB3A-4D83-9241-A0D26824BE54}"/>
          </ac:spMkLst>
        </pc:spChg>
        <pc:spChg chg="add del">
          <ac:chgData name="현욱 권" userId="01c8bf61ffa6abca" providerId="LiveId" clId="{35547FEF-9903-4EB9-8369-D905B28BAE4D}" dt="2024-06-06T09:50:26.234" v="15" actId="26606"/>
          <ac:spMkLst>
            <pc:docMk/>
            <pc:sldMk cId="951452582" sldId="259"/>
            <ac:spMk id="12" creationId="{5E94C64B-831C-45FA-B484-591F4D577C60}"/>
          </ac:spMkLst>
        </pc:spChg>
        <pc:spChg chg="add">
          <ac:chgData name="현욱 권" userId="01c8bf61ffa6abca" providerId="LiveId" clId="{35547FEF-9903-4EB9-8369-D905B28BAE4D}" dt="2024-06-06T09:50:26.234" v="15" actId="26606"/>
          <ac:spMkLst>
            <pc:docMk/>
            <pc:sldMk cId="951452582" sldId="259"/>
            <ac:spMk id="25" creationId="{ED2D7C63-562A-41C7-892E-0C73F5D59870}"/>
          </ac:spMkLst>
        </pc:spChg>
        <pc:grpChg chg="add del">
          <ac:chgData name="현욱 권" userId="01c8bf61ffa6abca" providerId="LiveId" clId="{35547FEF-9903-4EB9-8369-D905B28BAE4D}" dt="2024-06-06T09:50:26.234" v="15" actId="26606"/>
          <ac:grpSpMkLst>
            <pc:docMk/>
            <pc:sldMk cId="951452582" sldId="259"/>
            <ac:grpSpMk id="14" creationId="{AC96E397-7705-43C9-AC81-FA8EF1951DD2}"/>
          </ac:grpSpMkLst>
        </pc:grpChg>
        <pc:grpChg chg="add">
          <ac:chgData name="현욱 권" userId="01c8bf61ffa6abca" providerId="LiveId" clId="{35547FEF-9903-4EB9-8369-D905B28BAE4D}" dt="2024-06-06T09:50:26.234" v="15" actId="26606"/>
          <ac:grpSpMkLst>
            <pc:docMk/>
            <pc:sldMk cId="951452582" sldId="259"/>
            <ac:grpSpMk id="27" creationId="{6DF25E23-BE15-4E36-A700-59F0CE8C54A8}"/>
          </ac:grpSpMkLst>
        </pc:grpChg>
        <pc:picChg chg="add">
          <ac:chgData name="현욱 권" userId="01c8bf61ffa6abca" providerId="LiveId" clId="{35547FEF-9903-4EB9-8369-D905B28BAE4D}" dt="2024-06-06T09:50:26.234" v="15" actId="26606"/>
          <ac:picMkLst>
            <pc:docMk/>
            <pc:sldMk cId="951452582" sldId="259"/>
            <ac:picMk id="21" creationId="{93977CF2-BFF8-8D44-C335-DB3D80896C21}"/>
          </ac:picMkLst>
        </pc:picChg>
      </pc:sldChg>
      <pc:sldChg chg="addSp delSp modSp mod setBg addAnim">
        <pc:chgData name="현욱 권" userId="01c8bf61ffa6abca" providerId="LiveId" clId="{35547FEF-9903-4EB9-8369-D905B28BAE4D}" dt="2024-06-06T09:50:31.137" v="20"/>
        <pc:sldMkLst>
          <pc:docMk/>
          <pc:sldMk cId="1253411848" sldId="260"/>
        </pc:sldMkLst>
        <pc:spChg chg="mod">
          <ac:chgData name="현욱 권" userId="01c8bf61ffa6abca" providerId="LiveId" clId="{35547FEF-9903-4EB9-8369-D905B28BAE4D}" dt="2024-06-06T09:50:31.132" v="18" actId="26606"/>
          <ac:spMkLst>
            <pc:docMk/>
            <pc:sldMk cId="1253411848" sldId="260"/>
            <ac:spMk id="2" creationId="{98EC39B5-C2AE-1486-A05D-68972CCEBE8B}"/>
          </ac:spMkLst>
        </pc:spChg>
        <pc:spChg chg="mod">
          <ac:chgData name="현욱 권" userId="01c8bf61ffa6abca" providerId="LiveId" clId="{35547FEF-9903-4EB9-8369-D905B28BAE4D}" dt="2024-06-06T09:50:31.132" v="18" actId="26606"/>
          <ac:spMkLst>
            <pc:docMk/>
            <pc:sldMk cId="1253411848" sldId="260"/>
            <ac:spMk id="3" creationId="{3A3724D7-3B72-63A7-C1B4-AB1FA5AAFC4A}"/>
          </ac:spMkLst>
        </pc:spChg>
        <pc:spChg chg="del">
          <ac:chgData name="현욱 권" userId="01c8bf61ffa6abca" providerId="LiveId" clId="{35547FEF-9903-4EB9-8369-D905B28BAE4D}" dt="2024-06-06T09:49:39.159" v="7" actId="26606"/>
          <ac:spMkLst>
            <pc:docMk/>
            <pc:sldMk cId="1253411848" sldId="260"/>
            <ac:spMk id="4" creationId="{63BA27EB-469A-4422-DEC2-0A7F03A0307E}"/>
          </ac:spMkLst>
        </pc:spChg>
        <pc:spChg chg="del">
          <ac:chgData name="현욱 권" userId="01c8bf61ffa6abca" providerId="LiveId" clId="{35547FEF-9903-4EB9-8369-D905B28BAE4D}" dt="2024-06-06T09:49:39.159" v="7" actId="26606"/>
          <ac:spMkLst>
            <pc:docMk/>
            <pc:sldMk cId="1253411848" sldId="260"/>
            <ac:spMk id="5" creationId="{ED9E4129-2C51-3E64-C221-1C9C42D9B419}"/>
          </ac:spMkLst>
        </pc:spChg>
        <pc:spChg chg="add del">
          <ac:chgData name="현욱 권" userId="01c8bf61ffa6abca" providerId="LiveId" clId="{35547FEF-9903-4EB9-8369-D905B28BAE4D}" dt="2024-06-06T09:50:31.132" v="18" actId="26606"/>
          <ac:spMkLst>
            <pc:docMk/>
            <pc:sldMk cId="1253411848" sldId="260"/>
            <ac:spMk id="17" creationId="{B9403C7F-76AE-4587-92A2-D4E41EBE68BD}"/>
          </ac:spMkLst>
        </pc:spChg>
        <pc:spChg chg="add">
          <ac:chgData name="현욱 권" userId="01c8bf61ffa6abca" providerId="LiveId" clId="{35547FEF-9903-4EB9-8369-D905B28BAE4D}" dt="2024-06-06T09:50:31.132" v="18" actId="26606"/>
          <ac:spMkLst>
            <pc:docMk/>
            <pc:sldMk cId="1253411848" sldId="260"/>
            <ac:spMk id="30" creationId="{ED2D7C63-562A-41C7-892E-0C73F5D59870}"/>
          </ac:spMkLst>
        </pc:spChg>
        <pc:grpChg chg="add del">
          <ac:chgData name="현욱 권" userId="01c8bf61ffa6abca" providerId="LiveId" clId="{35547FEF-9903-4EB9-8369-D905B28BAE4D}" dt="2024-06-06T09:50:31.132" v="18" actId="26606"/>
          <ac:grpSpMkLst>
            <pc:docMk/>
            <pc:sldMk cId="1253411848" sldId="260"/>
            <ac:grpSpMk id="10" creationId="{8F1EF17D-1B70-428C-8A8A-A2C5B390E1E9}"/>
          </ac:grpSpMkLst>
        </pc:grpChg>
        <pc:grpChg chg="add del">
          <ac:chgData name="현욱 권" userId="01c8bf61ffa6abca" providerId="LiveId" clId="{35547FEF-9903-4EB9-8369-D905B28BAE4D}" dt="2024-06-06T09:50:31.132" v="18" actId="26606"/>
          <ac:grpSpMkLst>
            <pc:docMk/>
            <pc:sldMk cId="1253411848" sldId="260"/>
            <ac:grpSpMk id="19" creationId="{D6C71778-3DDA-4748-AEBB-2A4B75016325}"/>
          </ac:grpSpMkLst>
        </pc:grpChg>
        <pc:grpChg chg="add">
          <ac:chgData name="현욱 권" userId="01c8bf61ffa6abca" providerId="LiveId" clId="{35547FEF-9903-4EB9-8369-D905B28BAE4D}" dt="2024-06-06T09:50:31.132" v="18" actId="26606"/>
          <ac:grpSpMkLst>
            <pc:docMk/>
            <pc:sldMk cId="1253411848" sldId="260"/>
            <ac:grpSpMk id="32" creationId="{6DF25E23-BE15-4E36-A700-59F0CE8C54A8}"/>
          </ac:grpSpMkLst>
        </pc:grpChg>
        <pc:picChg chg="add">
          <ac:chgData name="현욱 권" userId="01c8bf61ffa6abca" providerId="LiveId" clId="{35547FEF-9903-4EB9-8369-D905B28BAE4D}" dt="2024-06-06T09:50:31.132" v="18" actId="26606"/>
          <ac:picMkLst>
            <pc:docMk/>
            <pc:sldMk cId="1253411848" sldId="260"/>
            <ac:picMk id="26" creationId="{A89766F9-3B9C-C957-7CBF-8BF42541898E}"/>
          </ac:picMkLst>
        </pc:picChg>
      </pc:sldChg>
      <pc:sldChg chg="addSp delSp modSp mod setBg">
        <pc:chgData name="현욱 권" userId="01c8bf61ffa6abca" providerId="LiveId" clId="{35547FEF-9903-4EB9-8369-D905B28BAE4D}" dt="2024-06-06T09:50:33.978" v="21" actId="26606"/>
        <pc:sldMkLst>
          <pc:docMk/>
          <pc:sldMk cId="1632765453" sldId="261"/>
        </pc:sldMkLst>
        <pc:spChg chg="mod">
          <ac:chgData name="현욱 권" userId="01c8bf61ffa6abca" providerId="LiveId" clId="{35547FEF-9903-4EB9-8369-D905B28BAE4D}" dt="2024-06-06T09:49:51.455" v="8" actId="26606"/>
          <ac:spMkLst>
            <pc:docMk/>
            <pc:sldMk cId="1632765453" sldId="261"/>
            <ac:spMk id="2" creationId="{465E8BBE-17CC-71BD-2E4A-A2DDB8D6549D}"/>
          </ac:spMkLst>
        </pc:spChg>
        <pc:spChg chg="mod">
          <ac:chgData name="현욱 권" userId="01c8bf61ffa6abca" providerId="LiveId" clId="{35547FEF-9903-4EB9-8369-D905B28BAE4D}" dt="2024-06-06T09:49:51.455" v="8" actId="26606"/>
          <ac:spMkLst>
            <pc:docMk/>
            <pc:sldMk cId="1632765453" sldId="261"/>
            <ac:spMk id="3" creationId="{F6D978B0-5253-A4FA-4E69-3C6E1B162B0C}"/>
          </ac:spMkLst>
        </pc:spChg>
        <pc:spChg chg="del">
          <ac:chgData name="현욱 권" userId="01c8bf61ffa6abca" providerId="LiveId" clId="{35547FEF-9903-4EB9-8369-D905B28BAE4D}" dt="2024-06-06T09:49:51.455" v="8" actId="26606"/>
          <ac:spMkLst>
            <pc:docMk/>
            <pc:sldMk cId="1632765453" sldId="261"/>
            <ac:spMk id="4" creationId="{9560246F-2DC9-C50C-81D5-1CEA1B36B00D}"/>
          </ac:spMkLst>
        </pc:spChg>
        <pc:spChg chg="del">
          <ac:chgData name="현욱 권" userId="01c8bf61ffa6abca" providerId="LiveId" clId="{35547FEF-9903-4EB9-8369-D905B28BAE4D}" dt="2024-06-06T09:49:51.455" v="8" actId="26606"/>
          <ac:spMkLst>
            <pc:docMk/>
            <pc:sldMk cId="1632765453" sldId="261"/>
            <ac:spMk id="5" creationId="{C4DFB0B2-E240-3371-4DCC-04D3726F30C6}"/>
          </ac:spMkLst>
        </pc:spChg>
        <pc:spChg chg="add del">
          <ac:chgData name="현욱 권" userId="01c8bf61ffa6abca" providerId="LiveId" clId="{35547FEF-9903-4EB9-8369-D905B28BAE4D}" dt="2024-06-06T09:50:33.978" v="21" actId="26606"/>
          <ac:spMkLst>
            <pc:docMk/>
            <pc:sldMk cId="1632765453" sldId="261"/>
            <ac:spMk id="10" creationId="{7A675F33-98AF-4B83-A3BB-0780A23145E6}"/>
          </ac:spMkLst>
        </pc:spChg>
        <pc:spChg chg="add">
          <ac:chgData name="현욱 권" userId="01c8bf61ffa6abca" providerId="LiveId" clId="{35547FEF-9903-4EB9-8369-D905B28BAE4D}" dt="2024-06-06T09:50:33.978" v="21" actId="26606"/>
          <ac:spMkLst>
            <pc:docMk/>
            <pc:sldMk cId="1632765453" sldId="261"/>
            <ac:spMk id="16" creationId="{7A675F33-98AF-4B83-A3BB-0780A23145E6}"/>
          </ac:spMkLst>
        </pc:spChg>
        <pc:picChg chg="add">
          <ac:chgData name="현욱 권" userId="01c8bf61ffa6abca" providerId="LiveId" clId="{35547FEF-9903-4EB9-8369-D905B28BAE4D}" dt="2024-06-06T09:50:33.978" v="21" actId="26606"/>
          <ac:picMkLst>
            <pc:docMk/>
            <pc:sldMk cId="1632765453" sldId="261"/>
            <ac:picMk id="12" creationId="{54D4E912-798F-1D54-6B30-ADFE1FA6DD51}"/>
          </ac:picMkLst>
        </pc:picChg>
      </pc:sldChg>
      <pc:sldChg chg="addSp delSp modSp mod setBg">
        <pc:chgData name="현욱 권" userId="01c8bf61ffa6abca" providerId="LiveId" clId="{35547FEF-9903-4EB9-8369-D905B28BAE4D}" dt="2024-06-06T09:50:38.881" v="22" actId="26606"/>
        <pc:sldMkLst>
          <pc:docMk/>
          <pc:sldMk cId="1915187113" sldId="262"/>
        </pc:sldMkLst>
        <pc:spChg chg="mod">
          <ac:chgData name="현욱 권" userId="01c8bf61ffa6abca" providerId="LiveId" clId="{35547FEF-9903-4EB9-8369-D905B28BAE4D}" dt="2024-06-06T09:50:38.881" v="22" actId="26606"/>
          <ac:spMkLst>
            <pc:docMk/>
            <pc:sldMk cId="1915187113" sldId="262"/>
            <ac:spMk id="2" creationId="{A24CEB62-5CE2-B387-8836-B2803B6B784A}"/>
          </ac:spMkLst>
        </pc:spChg>
        <pc:spChg chg="mod">
          <ac:chgData name="현욱 권" userId="01c8bf61ffa6abca" providerId="LiveId" clId="{35547FEF-9903-4EB9-8369-D905B28BAE4D}" dt="2024-06-06T09:50:38.881" v="22" actId="26606"/>
          <ac:spMkLst>
            <pc:docMk/>
            <pc:sldMk cId="1915187113" sldId="262"/>
            <ac:spMk id="3" creationId="{FD314F8B-F715-EAA7-741F-3A2E38BD0513}"/>
          </ac:spMkLst>
        </pc:spChg>
        <pc:spChg chg="del">
          <ac:chgData name="현욱 권" userId="01c8bf61ffa6abca" providerId="LiveId" clId="{35547FEF-9903-4EB9-8369-D905B28BAE4D}" dt="2024-06-06T09:50:01.378" v="9" actId="26606"/>
          <ac:spMkLst>
            <pc:docMk/>
            <pc:sldMk cId="1915187113" sldId="262"/>
            <ac:spMk id="4" creationId="{A8494DF2-E64A-5A0F-328B-32F961B23CD9}"/>
          </ac:spMkLst>
        </pc:spChg>
        <pc:spChg chg="del">
          <ac:chgData name="현욱 권" userId="01c8bf61ffa6abca" providerId="LiveId" clId="{35547FEF-9903-4EB9-8369-D905B28BAE4D}" dt="2024-06-06T09:50:01.378" v="9" actId="26606"/>
          <ac:spMkLst>
            <pc:docMk/>
            <pc:sldMk cId="1915187113" sldId="262"/>
            <ac:spMk id="5" creationId="{E8D409E2-2D51-D008-6A5A-7773BD244049}"/>
          </ac:spMkLst>
        </pc:spChg>
        <pc:spChg chg="add del">
          <ac:chgData name="현욱 권" userId="01c8bf61ffa6abca" providerId="LiveId" clId="{35547FEF-9903-4EB9-8369-D905B28BAE4D}" dt="2024-06-06T09:50:38.881" v="22" actId="26606"/>
          <ac:spMkLst>
            <pc:docMk/>
            <pc:sldMk cId="1915187113" sldId="262"/>
            <ac:spMk id="17" creationId="{8735A508-2662-409F-B5A3-AEA22CE92AD9}"/>
          </ac:spMkLst>
        </pc:spChg>
        <pc:spChg chg="add del">
          <ac:chgData name="현욱 권" userId="01c8bf61ffa6abca" providerId="LiveId" clId="{35547FEF-9903-4EB9-8369-D905B28BAE4D}" dt="2024-06-06T09:50:38.881" v="22" actId="26606"/>
          <ac:spMkLst>
            <pc:docMk/>
            <pc:sldMk cId="1915187113" sldId="262"/>
            <ac:spMk id="19" creationId="{CB8B592B-E5AA-4055-8CB3-6AEDB35AD4E5}"/>
          </ac:spMkLst>
        </pc:spChg>
        <pc:spChg chg="add">
          <ac:chgData name="현욱 권" userId="01c8bf61ffa6abca" providerId="LiveId" clId="{35547FEF-9903-4EB9-8369-D905B28BAE4D}" dt="2024-06-06T09:50:38.881" v="22" actId="26606"/>
          <ac:spMkLst>
            <pc:docMk/>
            <pc:sldMk cId="1915187113" sldId="262"/>
            <ac:spMk id="32" creationId="{8777B48D-7BF2-470D-876B-50CD5CC83EBA}"/>
          </ac:spMkLst>
        </pc:spChg>
        <pc:grpChg chg="add del">
          <ac:chgData name="현욱 권" userId="01c8bf61ffa6abca" providerId="LiveId" clId="{35547FEF-9903-4EB9-8369-D905B28BAE4D}" dt="2024-06-06T09:50:38.881" v="22" actId="26606"/>
          <ac:grpSpMkLst>
            <pc:docMk/>
            <pc:sldMk cId="1915187113" sldId="262"/>
            <ac:grpSpMk id="10" creationId="{8F1EF17D-1B70-428C-8A8A-A2C5B390E1E9}"/>
          </ac:grpSpMkLst>
        </pc:grpChg>
        <pc:grpChg chg="add del">
          <ac:chgData name="현욱 권" userId="01c8bf61ffa6abca" providerId="LiveId" clId="{35547FEF-9903-4EB9-8369-D905B28BAE4D}" dt="2024-06-06T09:50:38.881" v="22" actId="26606"/>
          <ac:grpSpMkLst>
            <pc:docMk/>
            <pc:sldMk cId="1915187113" sldId="262"/>
            <ac:grpSpMk id="21" creationId="{6E8443E6-406A-4E9D-BBDF-18D82C7E570C}"/>
          </ac:grpSpMkLst>
        </pc:grpChg>
        <pc:grpChg chg="add">
          <ac:chgData name="현욱 권" userId="01c8bf61ffa6abca" providerId="LiveId" clId="{35547FEF-9903-4EB9-8369-D905B28BAE4D}" dt="2024-06-06T09:50:38.881" v="22" actId="26606"/>
          <ac:grpSpMkLst>
            <pc:docMk/>
            <pc:sldMk cId="1915187113" sldId="262"/>
            <ac:grpSpMk id="34" creationId="{83DA8283-3FF4-47B3-9266-60768C743207}"/>
          </ac:grpSpMkLst>
        </pc:grpChg>
        <pc:picChg chg="add">
          <ac:chgData name="현욱 권" userId="01c8bf61ffa6abca" providerId="LiveId" clId="{35547FEF-9903-4EB9-8369-D905B28BAE4D}" dt="2024-06-06T09:50:38.881" v="22" actId="26606"/>
          <ac:picMkLst>
            <pc:docMk/>
            <pc:sldMk cId="1915187113" sldId="262"/>
            <ac:picMk id="28" creationId="{6260D661-9CEC-40D3-FC58-1424154A1199}"/>
          </ac:picMkLst>
        </pc:picChg>
      </pc:sldChg>
      <pc:sldChg chg="addSp delSp modSp mod setBg">
        <pc:chgData name="현욱 권" userId="01c8bf61ffa6abca" providerId="LiveId" clId="{35547FEF-9903-4EB9-8369-D905B28BAE4D}" dt="2024-06-06T09:50:55.295" v="24" actId="26606"/>
        <pc:sldMkLst>
          <pc:docMk/>
          <pc:sldMk cId="3146120393" sldId="263"/>
        </pc:sldMkLst>
        <pc:spChg chg="mod">
          <ac:chgData name="현욱 권" userId="01c8bf61ffa6abca" providerId="LiveId" clId="{35547FEF-9903-4EB9-8369-D905B28BAE4D}" dt="2024-06-06T09:50:55.295" v="24" actId="26606"/>
          <ac:spMkLst>
            <pc:docMk/>
            <pc:sldMk cId="3146120393" sldId="263"/>
            <ac:spMk id="2" creationId="{1957F557-93BB-55BE-3BCF-35936552E211}"/>
          </ac:spMkLst>
        </pc:spChg>
        <pc:spChg chg="mod">
          <ac:chgData name="현욱 권" userId="01c8bf61ffa6abca" providerId="LiveId" clId="{35547FEF-9903-4EB9-8369-D905B28BAE4D}" dt="2024-06-06T09:50:55.295" v="24" actId="26606"/>
          <ac:spMkLst>
            <pc:docMk/>
            <pc:sldMk cId="3146120393" sldId="263"/>
            <ac:spMk id="3" creationId="{A82BF81A-1271-FD71-B827-EEABFF661B6A}"/>
          </ac:spMkLst>
        </pc:spChg>
        <pc:spChg chg="del">
          <ac:chgData name="현욱 권" userId="01c8bf61ffa6abca" providerId="LiveId" clId="{35547FEF-9903-4EB9-8369-D905B28BAE4D}" dt="2024-06-06T09:50:46.553" v="23" actId="26606"/>
          <ac:spMkLst>
            <pc:docMk/>
            <pc:sldMk cId="3146120393" sldId="263"/>
            <ac:spMk id="4" creationId="{7ADD32A0-1B26-38C5-8A96-B0EDE2849DC2}"/>
          </ac:spMkLst>
        </pc:spChg>
        <pc:spChg chg="del">
          <ac:chgData name="현욱 권" userId="01c8bf61ffa6abca" providerId="LiveId" clId="{35547FEF-9903-4EB9-8369-D905B28BAE4D}" dt="2024-06-06T09:50:46.553" v="23" actId="26606"/>
          <ac:spMkLst>
            <pc:docMk/>
            <pc:sldMk cId="3146120393" sldId="263"/>
            <ac:spMk id="5" creationId="{79CF4DB1-16C1-8D56-238A-900136677801}"/>
          </ac:spMkLst>
        </pc:spChg>
        <pc:spChg chg="add del">
          <ac:chgData name="현욱 권" userId="01c8bf61ffa6abca" providerId="LiveId" clId="{35547FEF-9903-4EB9-8369-D905B28BAE4D}" dt="2024-06-06T09:50:55.295" v="24" actId="26606"/>
          <ac:spMkLst>
            <pc:docMk/>
            <pc:sldMk cId="3146120393" sldId="263"/>
            <ac:spMk id="10" creationId="{E72AA1E7-7434-43A0-9D05-3C7D3ACC0539}"/>
          </ac:spMkLst>
        </pc:spChg>
        <pc:spChg chg="add">
          <ac:chgData name="현욱 권" userId="01c8bf61ffa6abca" providerId="LiveId" clId="{35547FEF-9903-4EB9-8369-D905B28BAE4D}" dt="2024-06-06T09:50:55.295" v="24" actId="26606"/>
          <ac:spMkLst>
            <pc:docMk/>
            <pc:sldMk cId="3146120393" sldId="263"/>
            <ac:spMk id="23" creationId="{7A675F33-98AF-4B83-A3BB-0780A23145E6}"/>
          </ac:spMkLst>
        </pc:spChg>
        <pc:grpChg chg="add del">
          <ac:chgData name="현욱 권" userId="01c8bf61ffa6abca" providerId="LiveId" clId="{35547FEF-9903-4EB9-8369-D905B28BAE4D}" dt="2024-06-06T09:50:55.295" v="24" actId="26606"/>
          <ac:grpSpMkLst>
            <pc:docMk/>
            <pc:sldMk cId="3146120393" sldId="263"/>
            <ac:grpSpMk id="12" creationId="{466FBB0E-B024-4E3B-9BBD-FF15FC76B681}"/>
          </ac:grpSpMkLst>
        </pc:grpChg>
        <pc:picChg chg="add">
          <ac:chgData name="현욱 권" userId="01c8bf61ffa6abca" providerId="LiveId" clId="{35547FEF-9903-4EB9-8369-D905B28BAE4D}" dt="2024-06-06T09:50:55.295" v="24" actId="26606"/>
          <ac:picMkLst>
            <pc:docMk/>
            <pc:sldMk cId="3146120393" sldId="263"/>
            <ac:picMk id="19" creationId="{94D53B6E-0487-1A93-2170-BB9B4E8C2CD8}"/>
          </ac:picMkLst>
        </pc:picChg>
      </pc:sldChg>
      <pc:sldChg chg="addSp delSp modSp mod setBg">
        <pc:chgData name="현욱 권" userId="01c8bf61ffa6abca" providerId="LiveId" clId="{35547FEF-9903-4EB9-8369-D905B28BAE4D}" dt="2024-06-06T09:51:14.845" v="26" actId="26606"/>
        <pc:sldMkLst>
          <pc:docMk/>
          <pc:sldMk cId="1467323711" sldId="264"/>
        </pc:sldMkLst>
        <pc:spChg chg="mod">
          <ac:chgData name="현욱 권" userId="01c8bf61ffa6abca" providerId="LiveId" clId="{35547FEF-9903-4EB9-8369-D905B28BAE4D}" dt="2024-06-06T09:51:14.845" v="26" actId="26606"/>
          <ac:spMkLst>
            <pc:docMk/>
            <pc:sldMk cId="1467323711" sldId="264"/>
            <ac:spMk id="2" creationId="{83FACFAB-96E0-A6B6-8EE8-94B304A6AB06}"/>
          </ac:spMkLst>
        </pc:spChg>
        <pc:spChg chg="mod">
          <ac:chgData name="현욱 권" userId="01c8bf61ffa6abca" providerId="LiveId" clId="{35547FEF-9903-4EB9-8369-D905B28BAE4D}" dt="2024-06-06T09:51:14.845" v="26" actId="26606"/>
          <ac:spMkLst>
            <pc:docMk/>
            <pc:sldMk cId="1467323711" sldId="264"/>
            <ac:spMk id="3" creationId="{5E89FDC4-8AC9-C6DA-7CC9-4CBD66B32203}"/>
          </ac:spMkLst>
        </pc:spChg>
        <pc:spChg chg="del">
          <ac:chgData name="현욱 권" userId="01c8bf61ffa6abca" providerId="LiveId" clId="{35547FEF-9903-4EB9-8369-D905B28BAE4D}" dt="2024-06-06T09:51:00.248" v="25" actId="26606"/>
          <ac:spMkLst>
            <pc:docMk/>
            <pc:sldMk cId="1467323711" sldId="264"/>
            <ac:spMk id="4" creationId="{A95E0930-E33E-A94B-92EE-B6177FFC845A}"/>
          </ac:spMkLst>
        </pc:spChg>
        <pc:spChg chg="del">
          <ac:chgData name="현욱 권" userId="01c8bf61ffa6abca" providerId="LiveId" clId="{35547FEF-9903-4EB9-8369-D905B28BAE4D}" dt="2024-06-06T09:51:00.248" v="25" actId="26606"/>
          <ac:spMkLst>
            <pc:docMk/>
            <pc:sldMk cId="1467323711" sldId="264"/>
            <ac:spMk id="5" creationId="{FD764B6D-0D72-075A-370F-8B1A58CB1D5C}"/>
          </ac:spMkLst>
        </pc:spChg>
        <pc:spChg chg="add del">
          <ac:chgData name="현욱 권" userId="01c8bf61ffa6abca" providerId="LiveId" clId="{35547FEF-9903-4EB9-8369-D905B28BAE4D}" dt="2024-06-06T09:51:14.845" v="26" actId="26606"/>
          <ac:spMkLst>
            <pc:docMk/>
            <pc:sldMk cId="1467323711" sldId="264"/>
            <ac:spMk id="10" creationId="{01E688E0-C729-4E49-9E7B-4697607DBE19}"/>
          </ac:spMkLst>
        </pc:spChg>
        <pc:spChg chg="add">
          <ac:chgData name="현욱 권" userId="01c8bf61ffa6abca" providerId="LiveId" clId="{35547FEF-9903-4EB9-8369-D905B28BAE4D}" dt="2024-06-06T09:51:14.845" v="26" actId="26606"/>
          <ac:spMkLst>
            <pc:docMk/>
            <pc:sldMk cId="1467323711" sldId="264"/>
            <ac:spMk id="22" creationId="{4609862E-48F9-45AC-8D44-67A0268A7935}"/>
          </ac:spMkLst>
        </pc:spChg>
        <pc:grpChg chg="add del">
          <ac:chgData name="현욱 권" userId="01c8bf61ffa6abca" providerId="LiveId" clId="{35547FEF-9903-4EB9-8369-D905B28BAE4D}" dt="2024-06-06T09:51:14.845" v="26" actId="26606"/>
          <ac:grpSpMkLst>
            <pc:docMk/>
            <pc:sldMk cId="1467323711" sldId="264"/>
            <ac:grpSpMk id="12" creationId="{AAD89D74-79DD-4BE2-AA8C-8672382F2520}"/>
          </ac:grpSpMkLst>
        </pc:grpChg>
        <pc:cxnChg chg="add">
          <ac:chgData name="현욱 권" userId="01c8bf61ffa6abca" providerId="LiveId" clId="{35547FEF-9903-4EB9-8369-D905B28BAE4D}" dt="2024-06-06T09:51:14.845" v="26" actId="26606"/>
          <ac:cxnSpMkLst>
            <pc:docMk/>
            <pc:sldMk cId="1467323711" sldId="264"/>
            <ac:cxnSpMk id="24" creationId="{ABEC335A-D1CD-4687-AB54-7E9FEC72BC2D}"/>
          </ac:cxnSpMkLst>
        </pc:cxnChg>
      </pc:sldChg>
      <pc:sldChg chg="addSp delSp modSp mod setBg addAnim">
        <pc:chgData name="현욱 권" userId="01c8bf61ffa6abca" providerId="LiveId" clId="{35547FEF-9903-4EB9-8369-D905B28BAE4D}" dt="2024-06-06T09:51:44.096" v="30"/>
        <pc:sldMkLst>
          <pc:docMk/>
          <pc:sldMk cId="319060935" sldId="265"/>
        </pc:sldMkLst>
        <pc:spChg chg="mod">
          <ac:chgData name="현욱 권" userId="01c8bf61ffa6abca" providerId="LiveId" clId="{35547FEF-9903-4EB9-8369-D905B28BAE4D}" dt="2024-06-06T09:51:44.090" v="28" actId="26606"/>
          <ac:spMkLst>
            <pc:docMk/>
            <pc:sldMk cId="319060935" sldId="265"/>
            <ac:spMk id="2" creationId="{BBBC4B46-3624-BC18-CD3D-964C5D6C48BA}"/>
          </ac:spMkLst>
        </pc:spChg>
        <pc:spChg chg="mod">
          <ac:chgData name="현욱 권" userId="01c8bf61ffa6abca" providerId="LiveId" clId="{35547FEF-9903-4EB9-8369-D905B28BAE4D}" dt="2024-06-06T09:51:44.090" v="28" actId="26606"/>
          <ac:spMkLst>
            <pc:docMk/>
            <pc:sldMk cId="319060935" sldId="265"/>
            <ac:spMk id="3" creationId="{B204C83E-7F87-FB82-DCAB-B45CE193AA1C}"/>
          </ac:spMkLst>
        </pc:spChg>
        <pc:spChg chg="del">
          <ac:chgData name="현욱 권" userId="01c8bf61ffa6abca" providerId="LiveId" clId="{35547FEF-9903-4EB9-8369-D905B28BAE4D}" dt="2024-06-06T09:51:40.871" v="27" actId="26606"/>
          <ac:spMkLst>
            <pc:docMk/>
            <pc:sldMk cId="319060935" sldId="265"/>
            <ac:spMk id="4" creationId="{6846C964-5E79-9D96-D194-2E5525A1B395}"/>
          </ac:spMkLst>
        </pc:spChg>
        <pc:spChg chg="del">
          <ac:chgData name="현욱 권" userId="01c8bf61ffa6abca" providerId="LiveId" clId="{35547FEF-9903-4EB9-8369-D905B28BAE4D}" dt="2024-06-06T09:51:40.871" v="27" actId="26606"/>
          <ac:spMkLst>
            <pc:docMk/>
            <pc:sldMk cId="319060935" sldId="265"/>
            <ac:spMk id="5" creationId="{9A1539AC-2F10-A883-E319-2341D703723F}"/>
          </ac:spMkLst>
        </pc:spChg>
        <pc:spChg chg="add del">
          <ac:chgData name="현욱 권" userId="01c8bf61ffa6abca" providerId="LiveId" clId="{35547FEF-9903-4EB9-8369-D905B28BAE4D}" dt="2024-06-06T09:51:44.090" v="28" actId="26606"/>
          <ac:spMkLst>
            <pc:docMk/>
            <pc:sldMk cId="319060935" sldId="265"/>
            <ac:spMk id="10" creationId="{7A675F33-98AF-4B83-A3BB-0780A23145E6}"/>
          </ac:spMkLst>
        </pc:spChg>
        <pc:spChg chg="add">
          <ac:chgData name="현욱 권" userId="01c8bf61ffa6abca" providerId="LiveId" clId="{35547FEF-9903-4EB9-8369-D905B28BAE4D}" dt="2024-06-06T09:51:44.090" v="28" actId="26606"/>
          <ac:spMkLst>
            <pc:docMk/>
            <pc:sldMk cId="319060935" sldId="265"/>
            <ac:spMk id="23" creationId="{8777B48D-7BF2-470D-876B-50CD5CC83EBA}"/>
          </ac:spMkLst>
        </pc:spChg>
        <pc:grpChg chg="add del">
          <ac:chgData name="현욱 권" userId="01c8bf61ffa6abca" providerId="LiveId" clId="{35547FEF-9903-4EB9-8369-D905B28BAE4D}" dt="2024-06-06T09:51:44.090" v="28" actId="26606"/>
          <ac:grpSpMkLst>
            <pc:docMk/>
            <pc:sldMk cId="319060935" sldId="265"/>
            <ac:grpSpMk id="12" creationId="{EA75029C-64B9-41D0-9540-75846D4B04A5}"/>
          </ac:grpSpMkLst>
        </pc:grpChg>
        <pc:grpChg chg="add">
          <ac:chgData name="현욱 권" userId="01c8bf61ffa6abca" providerId="LiveId" clId="{35547FEF-9903-4EB9-8369-D905B28BAE4D}" dt="2024-06-06T09:51:44.090" v="28" actId="26606"/>
          <ac:grpSpMkLst>
            <pc:docMk/>
            <pc:sldMk cId="319060935" sldId="265"/>
            <ac:grpSpMk id="25" creationId="{83DA8283-3FF4-47B3-9266-60768C743207}"/>
          </ac:grpSpMkLst>
        </pc:grpChg>
        <pc:picChg chg="add">
          <ac:chgData name="현욱 권" userId="01c8bf61ffa6abca" providerId="LiveId" clId="{35547FEF-9903-4EB9-8369-D905B28BAE4D}" dt="2024-06-06T09:51:44.090" v="28" actId="26606"/>
          <ac:picMkLst>
            <pc:docMk/>
            <pc:sldMk cId="319060935" sldId="265"/>
            <ac:picMk id="19" creationId="{94B1EEE9-1799-7201-8FA2-632C74BBFC9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4108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4111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5518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113671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13453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ko-KR" altLang="en-US"/>
              <a:t>마스터 텍스트 스타일을 편집하려면 클릭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141903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ko-KR" altLang="en-US"/>
              <a:t>마스터 텍스트 스타일을 편집하려면 클릭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16265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62742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4271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132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993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4859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7854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6316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2253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1000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921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51021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1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8777B48D-7BF2-470D-876B-50CD5CC83E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90942BC0-4CA0-6A49-7815-7E0313161D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685799"/>
            <a:ext cx="4781147" cy="2971801"/>
          </a:xfrm>
        </p:spPr>
        <p:txBody>
          <a:bodyPr>
            <a:normAutofit/>
          </a:bodyPr>
          <a:lstStyle/>
          <a:p>
            <a:r>
              <a:rPr lang="ko-KR" altLang="en-US"/>
              <a:t>베트남 시장 개요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E779848-872A-3BA4-C288-8801521C02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4816572" cy="1947333"/>
          </a:xfrm>
        </p:spPr>
        <p:txBody>
          <a:bodyPr>
            <a:normAutofit/>
          </a:bodyPr>
          <a:lstStyle/>
          <a:p>
            <a:r>
              <a:rPr lang="ko-KR" altLang="en-US"/>
              <a:t> 베트남의 경제 성장률</a:t>
            </a:r>
            <a:r>
              <a:rPr lang="en-US" altLang="ko-KR"/>
              <a:t>, </a:t>
            </a:r>
            <a:r>
              <a:rPr lang="ko-KR" altLang="en-US"/>
              <a:t>인구 구조</a:t>
            </a:r>
            <a:r>
              <a:rPr lang="en-US" altLang="ko-KR"/>
              <a:t>, </a:t>
            </a:r>
            <a:r>
              <a:rPr lang="ko-KR" altLang="en-US"/>
              <a:t>소비 트렌드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F580B3E3-0DC5-2C48-7EA0-1B4A760350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561" r="27439"/>
          <a:stretch/>
        </p:blipFill>
        <p:spPr>
          <a:xfrm>
            <a:off x="6096000" y="10"/>
            <a:ext cx="6095999" cy="6857990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83DA8283-3FF4-47B3-9266-60768C743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93200" y="8468"/>
            <a:ext cx="5795625" cy="5874808"/>
            <a:chOff x="6108170" y="8467"/>
            <a:chExt cx="6080656" cy="6163733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DEB65FF-EAD9-4242-80AE-A3FC7EB1EB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8228012" y="8467"/>
              <a:ext cx="3810000" cy="3810000"/>
            </a:xfrm>
            <a:prstGeom prst="line">
              <a:avLst/>
            </a:prstGeom>
            <a:ln w="1270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178B5500-48F2-41FA-BD8C-3C2400F620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6108170" y="91545"/>
              <a:ext cx="6080655" cy="6080655"/>
            </a:xfrm>
            <a:prstGeom prst="line">
              <a:avLst/>
            </a:prstGeom>
            <a:ln w="1270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847B2E66-9934-4251-A5B0-A180C0CC93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235825" y="228600"/>
              <a:ext cx="4953000" cy="4953000"/>
            </a:xfrm>
            <a:prstGeom prst="line">
              <a:avLst/>
            </a:prstGeom>
            <a:ln w="1270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5CDA1666-64EC-4838-B0E1-4D545ECEA2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335837" y="32278"/>
              <a:ext cx="4852989" cy="4852989"/>
            </a:xfrm>
            <a:prstGeom prst="line">
              <a:avLst/>
            </a:prstGeom>
            <a:ln w="3175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7CC99E35-6C12-4F89-8CDA-9FD8B3CEE1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845426" y="609601"/>
              <a:ext cx="4343399" cy="4343399"/>
            </a:xfrm>
            <a:prstGeom prst="line">
              <a:avLst/>
            </a:prstGeom>
            <a:ln w="3175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5451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8777B48D-7BF2-470D-876B-50CD5CC83E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BBBC4B46-3624-BC18-CD3D-964C5D6C48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685799"/>
            <a:ext cx="4781147" cy="2971801"/>
          </a:xfrm>
        </p:spPr>
        <p:txBody>
          <a:bodyPr>
            <a:normAutofit/>
          </a:bodyPr>
          <a:lstStyle/>
          <a:p>
            <a:r>
              <a:rPr lang="ko-KR" altLang="en-US"/>
              <a:t>향후 계획 및 전망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204C83E-7F87-FB82-DCAB-B45CE193AA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4816572" cy="1947333"/>
          </a:xfrm>
        </p:spPr>
        <p:txBody>
          <a:bodyPr>
            <a:normAutofit/>
          </a:bodyPr>
          <a:lstStyle/>
          <a:p>
            <a:r>
              <a:rPr lang="ko-KR" altLang="en-US"/>
              <a:t> 시장 확대 전략</a:t>
            </a:r>
            <a:r>
              <a:rPr lang="en-US" altLang="ko-KR"/>
              <a:t>, </a:t>
            </a:r>
            <a:r>
              <a:rPr lang="ko-KR" altLang="en-US"/>
              <a:t>장기 목표</a:t>
            </a:r>
            <a:r>
              <a:rPr lang="en-US" altLang="ko-KR"/>
              <a:t>, </a:t>
            </a:r>
            <a:r>
              <a:rPr lang="ko-KR" altLang="en-US"/>
              <a:t>예상되는 시장 변화</a:t>
            </a:r>
          </a:p>
        </p:txBody>
      </p:sp>
      <p:pic>
        <p:nvPicPr>
          <p:cNvPr id="19" name="Picture 18" descr="테이블 위의 평면도">
            <a:extLst>
              <a:ext uri="{FF2B5EF4-FFF2-40B4-BE49-F238E27FC236}">
                <a16:creationId xmlns:a16="http://schemas.microsoft.com/office/drawing/2014/main" id="{94B1EEE9-1799-7201-8FA2-632C74BBFC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984" r="10349"/>
          <a:stretch/>
        </p:blipFill>
        <p:spPr>
          <a:xfrm>
            <a:off x="6096000" y="10"/>
            <a:ext cx="6095999" cy="6857990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83DA8283-3FF4-47B3-9266-60768C743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93200" y="8468"/>
            <a:ext cx="5795625" cy="5874808"/>
            <a:chOff x="6108170" y="8467"/>
            <a:chExt cx="6080656" cy="6163733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DEB65FF-EAD9-4242-80AE-A3FC7EB1EB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8228012" y="8467"/>
              <a:ext cx="3810000" cy="3810000"/>
            </a:xfrm>
            <a:prstGeom prst="line">
              <a:avLst/>
            </a:prstGeom>
            <a:ln w="1270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78B5500-48F2-41FA-BD8C-3C2400F620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6108170" y="91545"/>
              <a:ext cx="6080655" cy="6080655"/>
            </a:xfrm>
            <a:prstGeom prst="line">
              <a:avLst/>
            </a:prstGeom>
            <a:ln w="1270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847B2E66-9934-4251-A5B0-A180C0CC93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235825" y="228600"/>
              <a:ext cx="4953000" cy="4953000"/>
            </a:xfrm>
            <a:prstGeom prst="line">
              <a:avLst/>
            </a:prstGeom>
            <a:ln w="1270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CDA1666-64EC-4838-B0E1-4D545ECEA2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335837" y="32278"/>
              <a:ext cx="4852989" cy="4852989"/>
            </a:xfrm>
            <a:prstGeom prst="line">
              <a:avLst/>
            </a:prstGeom>
            <a:ln w="3175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CC99E35-6C12-4F89-8CDA-9FD8B3CEE1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845426" y="609601"/>
              <a:ext cx="4343399" cy="4343399"/>
            </a:xfrm>
            <a:prstGeom prst="line">
              <a:avLst/>
            </a:prstGeom>
            <a:ln w="3175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906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ED2D7C63-562A-41C7-892E-0C73F5D59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F22C9926-2956-5524-D729-2DE7631426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16738" y="685799"/>
            <a:ext cx="6159273" cy="2971801"/>
          </a:xfrm>
        </p:spPr>
        <p:txBody>
          <a:bodyPr>
            <a:normAutofit/>
          </a:bodyPr>
          <a:lstStyle/>
          <a:p>
            <a:r>
              <a:rPr lang="ko-KR" altLang="en-US"/>
              <a:t>베트남 화장품 시장 규모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70FC0C4-CDC4-19AA-72CC-5C144C857C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15456" y="3843867"/>
            <a:ext cx="6167930" cy="1947333"/>
          </a:xfrm>
        </p:spPr>
        <p:txBody>
          <a:bodyPr>
            <a:normAutofit/>
          </a:bodyPr>
          <a:lstStyle/>
          <a:p>
            <a:r>
              <a:rPr lang="ko-KR" altLang="en-US"/>
              <a:t> 시장 규모</a:t>
            </a:r>
            <a:r>
              <a:rPr lang="en-US" altLang="ko-KR"/>
              <a:t>, </a:t>
            </a:r>
            <a:r>
              <a:rPr lang="ko-KR" altLang="en-US"/>
              <a:t>성장률</a:t>
            </a:r>
            <a:r>
              <a:rPr lang="en-US" altLang="ko-KR"/>
              <a:t>, </a:t>
            </a:r>
            <a:r>
              <a:rPr lang="ko-KR" altLang="en-US"/>
              <a:t>주요 소비자 세그먼트</a:t>
            </a:r>
          </a:p>
        </p:txBody>
      </p:sp>
      <p:pic>
        <p:nvPicPr>
          <p:cNvPr id="21" name="Picture 20" descr="꽃과 로션">
            <a:extLst>
              <a:ext uri="{FF2B5EF4-FFF2-40B4-BE49-F238E27FC236}">
                <a16:creationId xmlns:a16="http://schemas.microsoft.com/office/drawing/2014/main" id="{4C2D48CD-1CAD-EED3-F225-F038E25E65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276" r="33735"/>
          <a:stretch/>
        </p:blipFill>
        <p:spPr>
          <a:xfrm>
            <a:off x="20" y="10"/>
            <a:ext cx="4639713" cy="6857990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6DF25E23-BE15-4E36-A700-59F0CE8C5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CE9353A-F333-4305-BED0-D126D75F5D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5D1D327-6D34-4AB1-BBCB-FFD18B927B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3D4CCB5-F27F-4868-B1D4-55D8654F07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5F00F96-8833-4C32-AD31-05286BC800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22EE3D4-FE2C-4B01-BC8C-3CE2C6CC11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06413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8777B48D-7BF2-470D-876B-50CD5CC83E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E6756B81-DC53-A72C-43B1-4AE091414A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685799"/>
            <a:ext cx="4781147" cy="2971801"/>
          </a:xfrm>
        </p:spPr>
        <p:txBody>
          <a:bodyPr>
            <a:normAutofit/>
          </a:bodyPr>
          <a:lstStyle/>
          <a:p>
            <a:r>
              <a:rPr lang="ko-KR" altLang="en-US"/>
              <a:t>경쟁사 및 유통 채널 분석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19D8DAE-5EFD-31C7-B1D5-AAA897DBCE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4816572" cy="1947333"/>
          </a:xfrm>
        </p:spPr>
        <p:txBody>
          <a:bodyPr>
            <a:normAutofit/>
          </a:bodyPr>
          <a:lstStyle/>
          <a:p>
            <a:r>
              <a:rPr lang="ko-KR" altLang="en-US"/>
              <a:t> 주요 경쟁사</a:t>
            </a:r>
            <a:r>
              <a:rPr lang="en-US" altLang="ko-KR"/>
              <a:t>, </a:t>
            </a:r>
            <a:r>
              <a:rPr lang="ko-KR" altLang="en-US"/>
              <a:t>시장 점유율</a:t>
            </a:r>
            <a:r>
              <a:rPr lang="en-US" altLang="ko-KR"/>
              <a:t>, </a:t>
            </a:r>
            <a:r>
              <a:rPr lang="ko-KR" altLang="en-US"/>
              <a:t>유통 채널의 특성 및 변화</a:t>
            </a:r>
          </a:p>
        </p:txBody>
      </p:sp>
      <p:pic>
        <p:nvPicPr>
          <p:cNvPr id="19" name="Picture 18" descr="성과 저하를 보여주는 돋보기">
            <a:extLst>
              <a:ext uri="{FF2B5EF4-FFF2-40B4-BE49-F238E27FC236}">
                <a16:creationId xmlns:a16="http://schemas.microsoft.com/office/drawing/2014/main" id="{3B1893C3-1BFD-19A5-B077-FF1F9EEAC9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51" r="35615" b="-1"/>
          <a:stretch/>
        </p:blipFill>
        <p:spPr>
          <a:xfrm>
            <a:off x="6096000" y="10"/>
            <a:ext cx="6095999" cy="6857990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83DA8283-3FF4-47B3-9266-60768C743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93200" y="8468"/>
            <a:ext cx="5795625" cy="5874808"/>
            <a:chOff x="6108170" y="8467"/>
            <a:chExt cx="6080656" cy="6163733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DEB65FF-EAD9-4242-80AE-A3FC7EB1EB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8228012" y="8467"/>
              <a:ext cx="3810000" cy="3810000"/>
            </a:xfrm>
            <a:prstGeom prst="line">
              <a:avLst/>
            </a:prstGeom>
            <a:ln w="1270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78B5500-48F2-41FA-BD8C-3C2400F620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6108170" y="91545"/>
              <a:ext cx="6080655" cy="6080655"/>
            </a:xfrm>
            <a:prstGeom prst="line">
              <a:avLst/>
            </a:prstGeom>
            <a:ln w="1270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847B2E66-9934-4251-A5B0-A180C0CC93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235825" y="228600"/>
              <a:ext cx="4953000" cy="4953000"/>
            </a:xfrm>
            <a:prstGeom prst="line">
              <a:avLst/>
            </a:prstGeom>
            <a:ln w="1270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CDA1666-64EC-4838-B0E1-4D545ECEA2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335837" y="32278"/>
              <a:ext cx="4852989" cy="4852989"/>
            </a:xfrm>
            <a:prstGeom prst="line">
              <a:avLst/>
            </a:prstGeom>
            <a:ln w="3175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CC99E35-6C12-4F89-8CDA-9FD8B3CEE1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845426" y="609601"/>
              <a:ext cx="4343399" cy="4343399"/>
            </a:xfrm>
            <a:prstGeom prst="line">
              <a:avLst/>
            </a:prstGeom>
            <a:ln w="3175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28430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ED2D7C63-562A-41C7-892E-0C73F5D59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291101E9-9B2D-AC42-4B8A-B9C24C348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16738" y="685799"/>
            <a:ext cx="6159273" cy="2971801"/>
          </a:xfrm>
        </p:spPr>
        <p:txBody>
          <a:bodyPr>
            <a:normAutofit/>
          </a:bodyPr>
          <a:lstStyle/>
          <a:p>
            <a:r>
              <a:rPr lang="ko-KR" altLang="en-US"/>
              <a:t>시장 진입 전략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1100B28-54C9-EBD4-CD1E-A664C723B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15456" y="3843867"/>
            <a:ext cx="6167930" cy="1947333"/>
          </a:xfrm>
        </p:spPr>
        <p:txBody>
          <a:bodyPr>
            <a:normAutofit/>
          </a:bodyPr>
          <a:lstStyle/>
          <a:p>
            <a:r>
              <a:rPr lang="ko-KR" altLang="en-US"/>
              <a:t> 시장 조사</a:t>
            </a:r>
            <a:r>
              <a:rPr lang="en-US" altLang="ko-KR"/>
              <a:t>, </a:t>
            </a:r>
            <a:r>
              <a:rPr lang="ko-KR" altLang="en-US"/>
              <a:t>경제 정책 검토</a:t>
            </a:r>
            <a:r>
              <a:rPr lang="en-US" altLang="ko-KR"/>
              <a:t>, </a:t>
            </a:r>
            <a:r>
              <a:rPr lang="ko-KR" altLang="en-US"/>
              <a:t>미개발 산업 분야 진출</a:t>
            </a:r>
          </a:p>
        </p:txBody>
      </p:sp>
      <p:pic>
        <p:nvPicPr>
          <p:cNvPr id="21" name="Picture 20" descr="어두운 디스플레이의 재무 그래프">
            <a:extLst>
              <a:ext uri="{FF2B5EF4-FFF2-40B4-BE49-F238E27FC236}">
                <a16:creationId xmlns:a16="http://schemas.microsoft.com/office/drawing/2014/main" id="{93977CF2-BFF8-8D44-C335-DB3D80896C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954" r="31762"/>
          <a:stretch/>
        </p:blipFill>
        <p:spPr>
          <a:xfrm>
            <a:off x="20" y="10"/>
            <a:ext cx="4639713" cy="6857990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6DF25E23-BE15-4E36-A700-59F0CE8C5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CE9353A-F333-4305-BED0-D126D75F5D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5D1D327-6D34-4AB1-BBCB-FFD18B927B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3D4CCB5-F27F-4868-B1D4-55D8654F07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5F00F96-8833-4C32-AD31-05286BC800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22EE3D4-FE2C-4B01-BC8C-3CE2C6CC11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5145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ED2D7C63-562A-41C7-892E-0C73F5D59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98EC39B5-C2AE-1486-A05D-68972CCEBE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16738" y="685799"/>
            <a:ext cx="6159273" cy="2971801"/>
          </a:xfrm>
        </p:spPr>
        <p:txBody>
          <a:bodyPr vert="horz" lIns="91440" tIns="45720" rIns="91440" bIns="45720" rtlCol="0">
            <a:normAutofit/>
          </a:bodyPr>
          <a:lstStyle/>
          <a:p>
            <a:pPr latinLnBrk="0"/>
            <a:r>
              <a:rPr lang="ko-KR" altLang="en-US"/>
              <a:t>파트너십 및 협력 전략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A3724D7-3B72-63A7-C1B4-AB1FA5AAFC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15456" y="3843867"/>
            <a:ext cx="6167930" cy="1947333"/>
          </a:xfrm>
        </p:spPr>
        <p:txBody>
          <a:bodyPr vert="horz" lIns="91440" tIns="45720" rIns="91440" bIns="45720" rtlCol="0">
            <a:normAutofit/>
          </a:bodyPr>
          <a:lstStyle/>
          <a:p>
            <a:pPr latinLnBrk="0">
              <a:buFont typeface="Wingdings 3" panose="05040102010807070707" pitchFamily="18" charset="2"/>
              <a:buChar char=""/>
            </a:pPr>
            <a:r>
              <a:rPr lang="en-US" altLang="ko-KR"/>
              <a:t> </a:t>
            </a:r>
            <a:r>
              <a:rPr lang="ko-KR" altLang="en-US"/>
              <a:t>현지 파트너와의 협력</a:t>
            </a:r>
            <a:r>
              <a:rPr lang="en-US" altLang="ko-KR"/>
              <a:t>, </a:t>
            </a:r>
            <a:r>
              <a:rPr lang="ko-KR" altLang="en-US"/>
              <a:t>전략적 제휴</a:t>
            </a:r>
            <a:r>
              <a:rPr lang="en-US" altLang="ko-KR"/>
              <a:t>, </a:t>
            </a:r>
            <a:r>
              <a:rPr lang="ko-KR" altLang="en-US"/>
              <a:t>공동 마케팅 계획</a:t>
            </a:r>
          </a:p>
        </p:txBody>
      </p:sp>
      <p:pic>
        <p:nvPicPr>
          <p:cNvPr id="26" name="Picture 25" descr="퍼즐 조각을 들고 있는 사람">
            <a:extLst>
              <a:ext uri="{FF2B5EF4-FFF2-40B4-BE49-F238E27FC236}">
                <a16:creationId xmlns:a16="http://schemas.microsoft.com/office/drawing/2014/main" id="{A89766F9-3B9C-C957-7CBF-8BF4254189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245" r="26919" b="-1"/>
          <a:stretch/>
        </p:blipFill>
        <p:spPr>
          <a:xfrm>
            <a:off x="20" y="10"/>
            <a:ext cx="4639713" cy="6857990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6DF25E23-BE15-4E36-A700-59F0CE8C5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CE9353A-F333-4305-BED0-D126D75F5D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95D1D327-6D34-4AB1-BBCB-FFD18B927B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C3D4CCB5-F27F-4868-B1D4-55D8654F07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55F00F96-8833-4C32-AD31-05286BC800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C22EE3D4-FE2C-4B01-BC8C-3CE2C6CC11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5341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7A675F33-98AF-4B83-A3BB-0780A23145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빈티지한 체중계">
            <a:extLst>
              <a:ext uri="{FF2B5EF4-FFF2-40B4-BE49-F238E27FC236}">
                <a16:creationId xmlns:a16="http://schemas.microsoft.com/office/drawing/2014/main" id="{54D4E912-798F-1D54-6B30-ADFE1FA6DD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18896" b="43604"/>
          <a:stretch/>
        </p:blipFill>
        <p:spPr>
          <a:xfrm>
            <a:off x="-3175" y="10"/>
            <a:ext cx="12192000" cy="685799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465E8BBE-17CC-71BD-2E4A-A2DDB8D654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>
            <a:normAutofit/>
          </a:bodyPr>
          <a:lstStyle/>
          <a:p>
            <a:r>
              <a:rPr lang="ko-KR" altLang="en-US"/>
              <a:t>법률 및 규제 환경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6D978B0-5253-A4FA-4E69-3C6E1B162B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765100" cy="1947333"/>
          </a:xfrm>
        </p:spPr>
        <p:txBody>
          <a:bodyPr>
            <a:normAutofit/>
          </a:bodyPr>
          <a:lstStyle/>
          <a:p>
            <a:r>
              <a:rPr lang="ko-KR" altLang="en-US">
                <a:solidFill>
                  <a:schemeClr val="tx1"/>
                </a:solidFill>
              </a:rPr>
              <a:t> 베트남의 화장품 관련 법률</a:t>
            </a:r>
            <a:r>
              <a:rPr lang="en-US" altLang="ko-KR">
                <a:solidFill>
                  <a:schemeClr val="tx1"/>
                </a:solidFill>
              </a:rPr>
              <a:t>, </a:t>
            </a:r>
            <a:r>
              <a:rPr lang="ko-KR" altLang="en-US">
                <a:solidFill>
                  <a:schemeClr val="tx1"/>
                </a:solidFill>
              </a:rPr>
              <a:t>규제</a:t>
            </a:r>
            <a:r>
              <a:rPr lang="en-US" altLang="ko-KR">
                <a:solidFill>
                  <a:schemeClr val="tx1"/>
                </a:solidFill>
              </a:rPr>
              <a:t>, </a:t>
            </a:r>
            <a:r>
              <a:rPr lang="ko-KR" altLang="en-US">
                <a:solidFill>
                  <a:schemeClr val="tx1"/>
                </a:solidFill>
              </a:rPr>
              <a:t>인증 절차</a:t>
            </a:r>
          </a:p>
        </p:txBody>
      </p:sp>
    </p:spTree>
    <p:extLst>
      <p:ext uri="{BB962C8B-B14F-4D97-AF65-F5344CB8AC3E}">
        <p14:creationId xmlns:p14="http://schemas.microsoft.com/office/powerpoint/2010/main" val="1632765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8777B48D-7BF2-470D-876B-50CD5CC83E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A24CEB62-5CE2-B387-8836-B2803B6B78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685799"/>
            <a:ext cx="4781147" cy="2971801"/>
          </a:xfrm>
        </p:spPr>
        <p:txBody>
          <a:bodyPr vert="horz" lIns="91440" tIns="45720" rIns="91440" bIns="45720" rtlCol="0">
            <a:normAutofit/>
          </a:bodyPr>
          <a:lstStyle/>
          <a:p>
            <a:pPr latinLnBrk="0"/>
            <a:r>
              <a:rPr lang="ko-KR" altLang="en-US"/>
              <a:t>재무적 타당성 분석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D314F8B-F715-EAA7-741F-3A2E38BD05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4816572" cy="1947333"/>
          </a:xfrm>
        </p:spPr>
        <p:txBody>
          <a:bodyPr vert="horz" lIns="91440" tIns="45720" rIns="91440" bIns="45720" rtlCol="0">
            <a:normAutofit/>
          </a:bodyPr>
          <a:lstStyle/>
          <a:p>
            <a:pPr latinLnBrk="0">
              <a:buFont typeface="Wingdings 3" panose="05040102010807070707" pitchFamily="18" charset="2"/>
              <a:buChar char=""/>
            </a:pPr>
            <a:r>
              <a:rPr lang="en-US" altLang="ko-KR"/>
              <a:t> </a:t>
            </a:r>
            <a:r>
              <a:rPr lang="ko-KR" altLang="en-US"/>
              <a:t>시장 진입 비용</a:t>
            </a:r>
            <a:r>
              <a:rPr lang="en-US" altLang="ko-KR"/>
              <a:t>, </a:t>
            </a:r>
            <a:r>
              <a:rPr lang="ko-KR" altLang="en-US"/>
              <a:t>예상 수익</a:t>
            </a:r>
            <a:r>
              <a:rPr lang="en-US" altLang="ko-KR"/>
              <a:t>, </a:t>
            </a:r>
            <a:r>
              <a:rPr lang="ko-KR" altLang="en-US"/>
              <a:t>투자 회수 기간</a:t>
            </a:r>
          </a:p>
        </p:txBody>
      </p:sp>
      <p:pic>
        <p:nvPicPr>
          <p:cNvPr id="28" name="Picture 27" descr="투명한 캡슐이 있는 페트리 접시">
            <a:extLst>
              <a:ext uri="{FF2B5EF4-FFF2-40B4-BE49-F238E27FC236}">
                <a16:creationId xmlns:a16="http://schemas.microsoft.com/office/drawing/2014/main" id="{6260D661-9CEC-40D3-FC58-1424154A11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259" r="20407" b="-1"/>
          <a:stretch/>
        </p:blipFill>
        <p:spPr>
          <a:xfrm>
            <a:off x="6096000" y="10"/>
            <a:ext cx="6095999" cy="6857990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83DA8283-3FF4-47B3-9266-60768C743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93200" y="8468"/>
            <a:ext cx="5795625" cy="5874808"/>
            <a:chOff x="6108170" y="8467"/>
            <a:chExt cx="6080656" cy="6163733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DEB65FF-EAD9-4242-80AE-A3FC7EB1EB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8228012" y="8467"/>
              <a:ext cx="3810000" cy="3810000"/>
            </a:xfrm>
            <a:prstGeom prst="line">
              <a:avLst/>
            </a:prstGeom>
            <a:ln w="1270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178B5500-48F2-41FA-BD8C-3C2400F620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6108170" y="91545"/>
              <a:ext cx="6080655" cy="6080655"/>
            </a:xfrm>
            <a:prstGeom prst="line">
              <a:avLst/>
            </a:prstGeom>
            <a:ln w="1270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47B2E66-9934-4251-A5B0-A180C0CC93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235825" y="228600"/>
              <a:ext cx="4953000" cy="4953000"/>
            </a:xfrm>
            <a:prstGeom prst="line">
              <a:avLst/>
            </a:prstGeom>
            <a:ln w="1270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5CDA1666-64EC-4838-B0E1-4D545ECEA2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335837" y="32278"/>
              <a:ext cx="4852989" cy="4852989"/>
            </a:xfrm>
            <a:prstGeom prst="line">
              <a:avLst/>
            </a:prstGeom>
            <a:ln w="3175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CC99E35-6C12-4F89-8CDA-9FD8B3CEE1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845426" y="609601"/>
              <a:ext cx="4343399" cy="4343399"/>
            </a:xfrm>
            <a:prstGeom prst="line">
              <a:avLst/>
            </a:prstGeom>
            <a:ln w="31750">
              <a:solidFill>
                <a:srgbClr val="FFFFFF">
                  <a:alpha val="81176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15187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7A675F33-98AF-4B83-A3BB-0780A23145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메모장에 글을 쓰는 사람">
            <a:extLst>
              <a:ext uri="{FF2B5EF4-FFF2-40B4-BE49-F238E27FC236}">
                <a16:creationId xmlns:a16="http://schemas.microsoft.com/office/drawing/2014/main" id="{94D53B6E-0487-1A93-2170-BB9B4E8C2C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13177" b="15845"/>
          <a:stretch/>
        </p:blipFill>
        <p:spPr>
          <a:xfrm>
            <a:off x="-3175" y="10"/>
            <a:ext cx="12192000" cy="685799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1957F557-93BB-55BE-3BCF-35936552E2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>
            <a:normAutofit/>
          </a:bodyPr>
          <a:lstStyle/>
          <a:p>
            <a:r>
              <a:rPr lang="ko-KR" altLang="en-US"/>
              <a:t>위험 요소 및 대응 전략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82BF81A-1271-FD71-B827-EEABFF661B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765100" cy="1947333"/>
          </a:xfrm>
        </p:spPr>
        <p:txBody>
          <a:bodyPr>
            <a:normAutofit/>
          </a:bodyPr>
          <a:lstStyle/>
          <a:p>
            <a:r>
              <a:rPr lang="ko-KR" altLang="en-US">
                <a:solidFill>
                  <a:schemeClr val="tx1"/>
                </a:solidFill>
              </a:rPr>
              <a:t> 경제적 불확실성</a:t>
            </a:r>
            <a:r>
              <a:rPr lang="en-US" altLang="ko-KR">
                <a:solidFill>
                  <a:schemeClr val="tx1"/>
                </a:solidFill>
              </a:rPr>
              <a:t>, </a:t>
            </a:r>
            <a:r>
              <a:rPr lang="ko-KR" altLang="en-US">
                <a:solidFill>
                  <a:schemeClr val="tx1"/>
                </a:solidFill>
              </a:rPr>
              <a:t>위조 제품 문제</a:t>
            </a:r>
            <a:r>
              <a:rPr lang="en-US" altLang="ko-KR">
                <a:solidFill>
                  <a:schemeClr val="tx1"/>
                </a:solidFill>
              </a:rPr>
              <a:t>, </a:t>
            </a:r>
            <a:r>
              <a:rPr lang="ko-KR" altLang="en-US">
                <a:solidFill>
                  <a:schemeClr val="tx1"/>
                </a:solidFill>
              </a:rPr>
              <a:t>부정적 홍보 등의 위험 요소와 대응 전략</a:t>
            </a:r>
          </a:p>
        </p:txBody>
      </p:sp>
    </p:spTree>
    <p:extLst>
      <p:ext uri="{BB962C8B-B14F-4D97-AF65-F5344CB8AC3E}">
        <p14:creationId xmlns:p14="http://schemas.microsoft.com/office/powerpoint/2010/main" val="3146120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4609862E-48F9-45AC-8D44-67A0268A79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83FACFAB-96E0-A6B6-8EE8-94B304A6AB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46886" y="685799"/>
            <a:ext cx="7077667" cy="4892676"/>
          </a:xfrm>
        </p:spPr>
        <p:txBody>
          <a:bodyPr anchor="ctr">
            <a:normAutofit/>
          </a:bodyPr>
          <a:lstStyle/>
          <a:p>
            <a:r>
              <a:rPr lang="ko-KR" altLang="en-US"/>
              <a:t>주요 발견 사항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5E89FDC4-8AC9-C6DA-7CC9-4CBD66B322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2" y="685800"/>
            <a:ext cx="2888773" cy="4892675"/>
          </a:xfrm>
        </p:spPr>
        <p:txBody>
          <a:bodyPr anchor="ctr">
            <a:normAutofit/>
          </a:bodyPr>
          <a:lstStyle/>
          <a:p>
            <a:pPr algn="r"/>
            <a:r>
              <a:rPr lang="ko-KR" altLang="en-US">
                <a:solidFill>
                  <a:schemeClr val="tx1"/>
                </a:solidFill>
              </a:rPr>
              <a:t> 시장 조사 및 분석을 통해 도출된 핵심 인사이트와 기회 요인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BEC335A-D1CD-4687-AB54-7E9FEC72BC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9935" y="1532691"/>
            <a:ext cx="0" cy="3198892"/>
          </a:xfrm>
          <a:prstGeom prst="line">
            <a:avLst/>
          </a:prstGeom>
          <a:ln w="1905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7323711"/>
      </p:ext>
    </p:extLst>
  </p:cSld>
  <p:clrMapOvr>
    <a:masterClrMapping/>
  </p:clrMapOvr>
</p:sld>
</file>

<file path=ppt/theme/theme1.xml><?xml version="1.0" encoding="utf-8"?>
<a:theme xmlns:a="http://schemas.openxmlformats.org/drawingml/2006/main" name="슬라이스">
  <a:themeElements>
    <a:clrScheme name="슬라이스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슬라이스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슬라이스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62</TotalTime>
  <Words>150</Words>
  <Application>Microsoft Office PowerPoint</Application>
  <PresentationFormat>와이드스크린</PresentationFormat>
  <Paragraphs>20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3" baseType="lpstr">
      <vt:lpstr>Century Gothic</vt:lpstr>
      <vt:lpstr>Wingdings 3</vt:lpstr>
      <vt:lpstr>슬라이스</vt:lpstr>
      <vt:lpstr>베트남 시장 개요</vt:lpstr>
      <vt:lpstr>베트남 화장품 시장 규모</vt:lpstr>
      <vt:lpstr>경쟁사 및 유통 채널 분석</vt:lpstr>
      <vt:lpstr>시장 진입 전략</vt:lpstr>
      <vt:lpstr>파트너십 및 협력 전략</vt:lpstr>
      <vt:lpstr>법률 및 규제 환경</vt:lpstr>
      <vt:lpstr>재무적 타당성 분석</vt:lpstr>
      <vt:lpstr>위험 요소 및 대응 전략</vt:lpstr>
      <vt:lpstr>주요 발견 사항</vt:lpstr>
      <vt:lpstr>향후 계획 및 전망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현욱 권</dc:creator>
  <cp:lastModifiedBy>현욱 권</cp:lastModifiedBy>
  <cp:revision>1</cp:revision>
  <dcterms:created xsi:type="dcterms:W3CDTF">2024-06-05T14:19:10Z</dcterms:created>
  <dcterms:modified xsi:type="dcterms:W3CDTF">2024-06-06T10:03:48Z</dcterms:modified>
</cp:coreProperties>
</file>