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324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63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4954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35303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835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0970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12148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2147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5893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1693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1553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2049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2572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8073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5870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8223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4659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CD37E59-1673-4877-878F-9A14394F34FC}" type="datetimeFigureOut">
              <a:rPr lang="ko-KR" altLang="en-US" smtClean="0"/>
              <a:t>2024-06-06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6271196-1908-4ACF-81F8-0DAF023B5E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81661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F5A9214-AC8D-3151-912F-5F76C22120DE}"/>
              </a:ext>
            </a:extLst>
          </p:cNvPr>
          <p:cNvSpPr txBox="1"/>
          <p:nvPr/>
        </p:nvSpPr>
        <p:spPr>
          <a:xfrm>
            <a:off x="635000" y="635000"/>
            <a:ext cx="7620000" cy="7694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ko-KR" altLang="en-US" sz="4400" b="1"/>
              <a:t>베트남 시장 개요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923D99-E0BA-B6E8-5C29-64555FDF3B91}"/>
              </a:ext>
            </a:extLst>
          </p:cNvPr>
          <p:cNvSpPr txBox="1"/>
          <p:nvPr/>
        </p:nvSpPr>
        <p:spPr>
          <a:xfrm>
            <a:off x="635000" y="1524000"/>
            <a:ext cx="7620000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1400"/>
              <a:t> 베트남의 경제 성장률</a:t>
            </a:r>
            <a:r>
              <a:rPr lang="en-US" altLang="ko-KR" sz="1400"/>
              <a:t>, </a:t>
            </a:r>
            <a:r>
              <a:rPr lang="ko-KR" altLang="en-US" sz="1400"/>
              <a:t>인구 구조</a:t>
            </a:r>
            <a:r>
              <a:rPr lang="en-US" altLang="ko-KR" sz="1400"/>
              <a:t>, </a:t>
            </a:r>
            <a:r>
              <a:rPr lang="ko-KR" altLang="en-US" sz="1400"/>
              <a:t>소비 트렌드</a:t>
            </a:r>
          </a:p>
        </p:txBody>
      </p:sp>
    </p:spTree>
    <p:extLst>
      <p:ext uri="{BB962C8B-B14F-4D97-AF65-F5344CB8AC3E}">
        <p14:creationId xmlns:p14="http://schemas.microsoft.com/office/powerpoint/2010/main" val="2054512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846C964-5E79-9D96-D194-2E5525A1B395}"/>
              </a:ext>
            </a:extLst>
          </p:cNvPr>
          <p:cNvSpPr txBox="1"/>
          <p:nvPr/>
        </p:nvSpPr>
        <p:spPr>
          <a:xfrm>
            <a:off x="635000" y="635000"/>
            <a:ext cx="7620000" cy="7694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ko-KR" altLang="en-US" sz="4400"/>
              <a:t>향후 계획 및 전망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1539AC-2F10-A883-E319-2341D703723F}"/>
              </a:ext>
            </a:extLst>
          </p:cNvPr>
          <p:cNvSpPr txBox="1"/>
          <p:nvPr/>
        </p:nvSpPr>
        <p:spPr>
          <a:xfrm>
            <a:off x="635000" y="1524000"/>
            <a:ext cx="7620000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1400"/>
              <a:t> 시장 확대 전략</a:t>
            </a:r>
            <a:r>
              <a:rPr lang="en-US" altLang="ko-KR" sz="1400"/>
              <a:t>, </a:t>
            </a:r>
            <a:r>
              <a:rPr lang="ko-KR" altLang="en-US" sz="1400"/>
              <a:t>장기 목표</a:t>
            </a:r>
            <a:r>
              <a:rPr lang="en-US" altLang="ko-KR" sz="1400"/>
              <a:t>, </a:t>
            </a:r>
            <a:r>
              <a:rPr lang="ko-KR" altLang="en-US" sz="1400"/>
              <a:t>예상되는 시장 변화</a:t>
            </a:r>
          </a:p>
        </p:txBody>
      </p:sp>
    </p:spTree>
    <p:extLst>
      <p:ext uri="{BB962C8B-B14F-4D97-AF65-F5344CB8AC3E}">
        <p14:creationId xmlns:p14="http://schemas.microsoft.com/office/powerpoint/2010/main" val="319060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83E2A65-2F1B-8852-A2EF-CFA04134138D}"/>
              </a:ext>
            </a:extLst>
          </p:cNvPr>
          <p:cNvSpPr txBox="1"/>
          <p:nvPr/>
        </p:nvSpPr>
        <p:spPr>
          <a:xfrm>
            <a:off x="635000" y="635000"/>
            <a:ext cx="76200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5400" b="1">
                <a:solidFill>
                  <a:srgbClr val="C00000"/>
                </a:solidFill>
              </a:rPr>
              <a:t>베트남 화장품 시장 규모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9C93E3-7CEE-4BCF-DEC1-3B0DAFD4B5D3}"/>
              </a:ext>
            </a:extLst>
          </p:cNvPr>
          <p:cNvSpPr txBox="1"/>
          <p:nvPr/>
        </p:nvSpPr>
        <p:spPr>
          <a:xfrm>
            <a:off x="635000" y="1524000"/>
            <a:ext cx="7620000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1400"/>
              <a:t> 시장 규모</a:t>
            </a:r>
            <a:r>
              <a:rPr lang="en-US" altLang="ko-KR" sz="1400"/>
              <a:t>, </a:t>
            </a:r>
            <a:r>
              <a:rPr lang="ko-KR" altLang="en-US" sz="1400"/>
              <a:t>성장률</a:t>
            </a:r>
            <a:r>
              <a:rPr lang="en-US" altLang="ko-KR" sz="1400"/>
              <a:t>, </a:t>
            </a:r>
            <a:r>
              <a:rPr lang="ko-KR" altLang="en-US" sz="1400"/>
              <a:t>주요 소비자 세그먼트</a:t>
            </a:r>
          </a:p>
        </p:txBody>
      </p:sp>
    </p:spTree>
    <p:extLst>
      <p:ext uri="{BB962C8B-B14F-4D97-AF65-F5344CB8AC3E}">
        <p14:creationId xmlns:p14="http://schemas.microsoft.com/office/powerpoint/2010/main" val="2406413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702DD6-0AE1-5E58-0455-C49FDE96B6F1}"/>
              </a:ext>
            </a:extLst>
          </p:cNvPr>
          <p:cNvSpPr txBox="1"/>
          <p:nvPr/>
        </p:nvSpPr>
        <p:spPr>
          <a:xfrm>
            <a:off x="635000" y="635000"/>
            <a:ext cx="762000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4800" b="1">
                <a:solidFill>
                  <a:srgbClr val="FFFF00"/>
                </a:solidFill>
              </a:rPr>
              <a:t>경쟁사 및 유통 채널 분석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64E4A-DA4B-1369-5A4F-66C2C7B8B3E2}"/>
              </a:ext>
            </a:extLst>
          </p:cNvPr>
          <p:cNvSpPr txBox="1"/>
          <p:nvPr/>
        </p:nvSpPr>
        <p:spPr>
          <a:xfrm>
            <a:off x="635000" y="1524000"/>
            <a:ext cx="7620000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1400"/>
              <a:t> 주요 경쟁사</a:t>
            </a:r>
            <a:r>
              <a:rPr lang="en-US" altLang="ko-KR" sz="1400"/>
              <a:t>, </a:t>
            </a:r>
            <a:r>
              <a:rPr lang="ko-KR" altLang="en-US" sz="1400"/>
              <a:t>시장 점유율</a:t>
            </a:r>
            <a:r>
              <a:rPr lang="en-US" altLang="ko-KR" sz="1400"/>
              <a:t>, </a:t>
            </a:r>
            <a:r>
              <a:rPr lang="ko-KR" altLang="en-US" sz="1400"/>
              <a:t>유통 채널의 특성 및 변화</a:t>
            </a:r>
          </a:p>
        </p:txBody>
      </p:sp>
    </p:spTree>
    <p:extLst>
      <p:ext uri="{BB962C8B-B14F-4D97-AF65-F5344CB8AC3E}">
        <p14:creationId xmlns:p14="http://schemas.microsoft.com/office/powerpoint/2010/main" val="2528430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DDCB2DB-6ACA-9F13-F3AA-88974D4823C4}"/>
              </a:ext>
            </a:extLst>
          </p:cNvPr>
          <p:cNvSpPr txBox="1"/>
          <p:nvPr/>
        </p:nvSpPr>
        <p:spPr>
          <a:xfrm>
            <a:off x="635000" y="635000"/>
            <a:ext cx="7620000" cy="7694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ko-KR" altLang="en-US" sz="4400" b="1">
                <a:solidFill>
                  <a:schemeClr val="bg2"/>
                </a:solidFill>
              </a:rPr>
              <a:t>시장 진입 전략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D95D1A-39A9-BFE3-31EE-E3494C74E89C}"/>
              </a:ext>
            </a:extLst>
          </p:cNvPr>
          <p:cNvSpPr txBox="1"/>
          <p:nvPr/>
        </p:nvSpPr>
        <p:spPr>
          <a:xfrm>
            <a:off x="635000" y="1524000"/>
            <a:ext cx="7620000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1400"/>
              <a:t> 시장 조사</a:t>
            </a:r>
            <a:r>
              <a:rPr lang="en-US" altLang="ko-KR" sz="1400"/>
              <a:t>, </a:t>
            </a:r>
            <a:r>
              <a:rPr lang="ko-KR" altLang="en-US" sz="1400"/>
              <a:t>경제 정책 검토</a:t>
            </a:r>
            <a:r>
              <a:rPr lang="en-US" altLang="ko-KR" sz="1400"/>
              <a:t>, </a:t>
            </a:r>
            <a:r>
              <a:rPr lang="ko-KR" altLang="en-US" sz="1400"/>
              <a:t>미개발 산업 분야 진출</a:t>
            </a:r>
          </a:p>
        </p:txBody>
      </p:sp>
    </p:spTree>
    <p:extLst>
      <p:ext uri="{BB962C8B-B14F-4D97-AF65-F5344CB8AC3E}">
        <p14:creationId xmlns:p14="http://schemas.microsoft.com/office/powerpoint/2010/main" val="951452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3BA27EB-469A-4422-DEC2-0A7F03A0307E}"/>
              </a:ext>
            </a:extLst>
          </p:cNvPr>
          <p:cNvSpPr txBox="1"/>
          <p:nvPr/>
        </p:nvSpPr>
        <p:spPr>
          <a:xfrm>
            <a:off x="635000" y="635000"/>
            <a:ext cx="7620000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ko-KR" altLang="en-US" sz="4800" b="1"/>
              <a:t>파트너십 및 협력 전략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9E4129-2C51-3E64-C221-1C9C42D9B419}"/>
              </a:ext>
            </a:extLst>
          </p:cNvPr>
          <p:cNvSpPr txBox="1"/>
          <p:nvPr/>
        </p:nvSpPr>
        <p:spPr>
          <a:xfrm>
            <a:off x="635000" y="1524000"/>
            <a:ext cx="7620000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1400"/>
              <a:t> 현지 파트너와의 협력</a:t>
            </a:r>
            <a:r>
              <a:rPr lang="en-US" altLang="ko-KR" sz="1400"/>
              <a:t>, </a:t>
            </a:r>
            <a:r>
              <a:rPr lang="ko-KR" altLang="en-US" sz="1400"/>
              <a:t>전략적 제휴</a:t>
            </a:r>
            <a:r>
              <a:rPr lang="en-US" altLang="ko-KR" sz="1400"/>
              <a:t>, </a:t>
            </a:r>
            <a:r>
              <a:rPr lang="ko-KR" altLang="en-US" sz="1400"/>
              <a:t>공동 마케팅 계획</a:t>
            </a:r>
          </a:p>
        </p:txBody>
      </p:sp>
    </p:spTree>
    <p:extLst>
      <p:ext uri="{BB962C8B-B14F-4D97-AF65-F5344CB8AC3E}">
        <p14:creationId xmlns:p14="http://schemas.microsoft.com/office/powerpoint/2010/main" val="1253411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560246F-2DC9-C50C-81D5-1CEA1B36B00D}"/>
              </a:ext>
            </a:extLst>
          </p:cNvPr>
          <p:cNvSpPr txBox="1"/>
          <p:nvPr/>
        </p:nvSpPr>
        <p:spPr>
          <a:xfrm>
            <a:off x="635000" y="635000"/>
            <a:ext cx="76200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5400" b="1">
                <a:solidFill>
                  <a:srgbClr val="FFFF00"/>
                </a:solidFill>
              </a:rPr>
              <a:t>법률 및 규제 환경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DFB0B2-E240-3371-4DCC-04D3726F30C6}"/>
              </a:ext>
            </a:extLst>
          </p:cNvPr>
          <p:cNvSpPr txBox="1"/>
          <p:nvPr/>
        </p:nvSpPr>
        <p:spPr>
          <a:xfrm>
            <a:off x="635000" y="1524000"/>
            <a:ext cx="7620000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1400"/>
              <a:t> 베트남의 화장품 관련 법률</a:t>
            </a:r>
            <a:r>
              <a:rPr lang="en-US" altLang="ko-KR" sz="1400"/>
              <a:t>, </a:t>
            </a:r>
            <a:r>
              <a:rPr lang="ko-KR" altLang="en-US" sz="1400"/>
              <a:t>규제</a:t>
            </a:r>
            <a:r>
              <a:rPr lang="en-US" altLang="ko-KR" sz="1400"/>
              <a:t>, </a:t>
            </a:r>
            <a:r>
              <a:rPr lang="ko-KR" altLang="en-US" sz="1400"/>
              <a:t>인증 절차</a:t>
            </a:r>
          </a:p>
        </p:txBody>
      </p:sp>
    </p:spTree>
    <p:extLst>
      <p:ext uri="{BB962C8B-B14F-4D97-AF65-F5344CB8AC3E}">
        <p14:creationId xmlns:p14="http://schemas.microsoft.com/office/powerpoint/2010/main" val="1632765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8494DF2-E64A-5A0F-328B-32F961B23CD9}"/>
              </a:ext>
            </a:extLst>
          </p:cNvPr>
          <p:cNvSpPr txBox="1"/>
          <p:nvPr/>
        </p:nvSpPr>
        <p:spPr>
          <a:xfrm>
            <a:off x="635000" y="635000"/>
            <a:ext cx="7620000" cy="7694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4400" b="1"/>
              <a:t>재무적 타당성 분석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D409E2-2D51-D008-6A5A-7773BD244049}"/>
              </a:ext>
            </a:extLst>
          </p:cNvPr>
          <p:cNvSpPr txBox="1"/>
          <p:nvPr/>
        </p:nvSpPr>
        <p:spPr>
          <a:xfrm>
            <a:off x="635000" y="1524000"/>
            <a:ext cx="7620000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1400"/>
              <a:t> 시장 진입 비용</a:t>
            </a:r>
            <a:r>
              <a:rPr lang="en-US" altLang="ko-KR" sz="1400"/>
              <a:t>, </a:t>
            </a:r>
            <a:r>
              <a:rPr lang="ko-KR" altLang="en-US" sz="1400"/>
              <a:t>예상 수익</a:t>
            </a:r>
            <a:r>
              <a:rPr lang="en-US" altLang="ko-KR" sz="1400"/>
              <a:t>, </a:t>
            </a:r>
            <a:r>
              <a:rPr lang="ko-KR" altLang="en-US" sz="1400"/>
              <a:t>투자 회수 기간</a:t>
            </a:r>
          </a:p>
        </p:txBody>
      </p:sp>
    </p:spTree>
    <p:extLst>
      <p:ext uri="{BB962C8B-B14F-4D97-AF65-F5344CB8AC3E}">
        <p14:creationId xmlns:p14="http://schemas.microsoft.com/office/powerpoint/2010/main" val="1915187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ADD32A0-1B26-38C5-8A96-B0EDE2849DC2}"/>
              </a:ext>
            </a:extLst>
          </p:cNvPr>
          <p:cNvSpPr txBox="1"/>
          <p:nvPr/>
        </p:nvSpPr>
        <p:spPr>
          <a:xfrm>
            <a:off x="635000" y="635000"/>
            <a:ext cx="7620000" cy="7694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4400"/>
              <a:t>위험 요소 및 대응 전략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CF4DB1-16C1-8D56-238A-900136677801}"/>
              </a:ext>
            </a:extLst>
          </p:cNvPr>
          <p:cNvSpPr txBox="1"/>
          <p:nvPr/>
        </p:nvSpPr>
        <p:spPr>
          <a:xfrm>
            <a:off x="635000" y="1524000"/>
            <a:ext cx="7620000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1400"/>
              <a:t> 경제적 불확실성</a:t>
            </a:r>
            <a:r>
              <a:rPr lang="en-US" altLang="ko-KR" sz="1400"/>
              <a:t>, </a:t>
            </a:r>
            <a:r>
              <a:rPr lang="ko-KR" altLang="en-US" sz="1400"/>
              <a:t>위조 제품 문제</a:t>
            </a:r>
            <a:r>
              <a:rPr lang="en-US" altLang="ko-KR" sz="1400"/>
              <a:t>, </a:t>
            </a:r>
            <a:r>
              <a:rPr lang="ko-KR" altLang="en-US" sz="1400"/>
              <a:t>부정적 홍보 등의 위험 요소와 대응 전략</a:t>
            </a:r>
          </a:p>
        </p:txBody>
      </p:sp>
    </p:spTree>
    <p:extLst>
      <p:ext uri="{BB962C8B-B14F-4D97-AF65-F5344CB8AC3E}">
        <p14:creationId xmlns:p14="http://schemas.microsoft.com/office/powerpoint/2010/main" val="3146120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5E0930-E33E-A94B-92EE-B6177FFC845A}"/>
              </a:ext>
            </a:extLst>
          </p:cNvPr>
          <p:cNvSpPr txBox="1"/>
          <p:nvPr/>
        </p:nvSpPr>
        <p:spPr>
          <a:xfrm>
            <a:off x="635000" y="635000"/>
            <a:ext cx="7620000" cy="7694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4400" b="1"/>
              <a:t>주요 발견 사항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764B6D-0D72-075A-370F-8B1A58CB1D5C}"/>
              </a:ext>
            </a:extLst>
          </p:cNvPr>
          <p:cNvSpPr txBox="1"/>
          <p:nvPr/>
        </p:nvSpPr>
        <p:spPr>
          <a:xfrm>
            <a:off x="635000" y="1524000"/>
            <a:ext cx="7620000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ko-KR" altLang="en-US" sz="1400"/>
              <a:t> 시장 조사 및 분석을 통해 도출된 핵심 인사이트와 기회 요인</a:t>
            </a:r>
          </a:p>
        </p:txBody>
      </p:sp>
    </p:spTree>
    <p:extLst>
      <p:ext uri="{BB962C8B-B14F-4D97-AF65-F5344CB8AC3E}">
        <p14:creationId xmlns:p14="http://schemas.microsoft.com/office/powerpoint/2010/main" val="1467323711"/>
      </p:ext>
    </p:extLst>
  </p:cSld>
  <p:clrMapOvr>
    <a:masterClrMapping/>
  </p:clrMapOvr>
</p:sld>
</file>

<file path=ppt/theme/theme1.xml><?xml version="1.0" encoding="utf-8"?>
<a:theme xmlns:a="http://schemas.openxmlformats.org/drawingml/2006/main" name="슬라이스">
  <a:themeElements>
    <a:clrScheme name="슬라이스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슬라이스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슬라이스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</TotalTime>
  <Words>150</Words>
  <Application>Microsoft Office PowerPoint</Application>
  <PresentationFormat>와이드스크린</PresentationFormat>
  <Paragraphs>20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3" baseType="lpstr">
      <vt:lpstr>Century Gothic</vt:lpstr>
      <vt:lpstr>Wingdings 3</vt:lpstr>
      <vt:lpstr>슬라이스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현욱 권</dc:creator>
  <cp:lastModifiedBy>현욱 권</cp:lastModifiedBy>
  <cp:revision>3</cp:revision>
  <dcterms:created xsi:type="dcterms:W3CDTF">2024-06-05T14:19:10Z</dcterms:created>
  <dcterms:modified xsi:type="dcterms:W3CDTF">2024-06-06T10:13:12Z</dcterms:modified>
</cp:coreProperties>
</file>